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xml" ContentType="application/inkml+xml"/>
  <Override PartName="/ppt/notesSlides/notesSlide26.xml" ContentType="application/vnd.openxmlformats-officedocument.presentationml.notesSlide+xml"/>
  <Override PartName="/ppt/ink/ink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xml" ContentType="application/inkml+xml"/>
  <Override PartName="/ppt/notesSlides/notesSlide33.xml" ContentType="application/vnd.openxmlformats-officedocument.presentationml.notesSlide+xml"/>
  <Override PartName="/ppt/ink/ink8.xml" ContentType="application/inkml+xml"/>
  <Override PartName="/ppt/notesSlides/notesSlide34.xml" ContentType="application/vnd.openxmlformats-officedocument.presentationml.notesSlide+xml"/>
  <Override PartName="/ppt/ink/ink9.xml" ContentType="application/inkml+xml"/>
  <Override PartName="/ppt/notesSlides/notesSlide35.xml" ContentType="application/vnd.openxmlformats-officedocument.presentationml.notesSlide+xml"/>
  <Override PartName="/ppt/ink/ink1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1.xml" ContentType="application/inkml+xml"/>
  <Override PartName="/ppt/notesSlides/notesSlide38.xml" ContentType="application/vnd.openxmlformats-officedocument.presentationml.notesSlide+xml"/>
  <Override PartName="/ppt/ink/ink12.xml" ContentType="application/inkml+xml"/>
  <Override PartName="/ppt/notesSlides/notesSlide39.xml" ContentType="application/vnd.openxmlformats-officedocument.presentationml.notesSlide+xml"/>
  <Override PartName="/ppt/ink/ink13.xml" ContentType="application/inkml+xml"/>
  <Override PartName="/ppt/notesSlides/notesSlide40.xml" ContentType="application/vnd.openxmlformats-officedocument.presentationml.notesSlide+xml"/>
  <Override PartName="/ppt/ink/ink14.xml" ContentType="application/inkml+xml"/>
  <Override PartName="/ppt/notesSlides/notesSlide41.xml" ContentType="application/vnd.openxmlformats-officedocument.presentationml.notesSlide+xml"/>
  <Override PartName="/ppt/ink/ink1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6.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7.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9.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0.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68"/>
  </p:notesMasterIdLst>
  <p:sldIdLst>
    <p:sldId id="256" r:id="rId5"/>
    <p:sldId id="257" r:id="rId6"/>
    <p:sldId id="258" r:id="rId7"/>
    <p:sldId id="259" r:id="rId8"/>
    <p:sldId id="309" r:id="rId9"/>
    <p:sldId id="305" r:id="rId10"/>
    <p:sldId id="306" r:id="rId11"/>
    <p:sldId id="307" r:id="rId12"/>
    <p:sldId id="308" r:id="rId13"/>
    <p:sldId id="310" r:id="rId14"/>
    <p:sldId id="304" r:id="rId15"/>
    <p:sldId id="260" r:id="rId16"/>
    <p:sldId id="261" r:id="rId17"/>
    <p:sldId id="262" r:id="rId18"/>
    <p:sldId id="263" r:id="rId19"/>
    <p:sldId id="264" r:id="rId20"/>
    <p:sldId id="265" r:id="rId21"/>
    <p:sldId id="266" r:id="rId22"/>
    <p:sldId id="267" r:id="rId23"/>
    <p:sldId id="320" r:id="rId24"/>
    <p:sldId id="268" r:id="rId25"/>
    <p:sldId id="269" r:id="rId26"/>
    <p:sldId id="270" r:id="rId27"/>
    <p:sldId id="271" r:id="rId28"/>
    <p:sldId id="311" r:id="rId29"/>
    <p:sldId id="272" r:id="rId30"/>
    <p:sldId id="312" r:id="rId31"/>
    <p:sldId id="273" r:id="rId32"/>
    <p:sldId id="274" r:id="rId33"/>
    <p:sldId id="275" r:id="rId34"/>
    <p:sldId id="276" r:id="rId35"/>
    <p:sldId id="277" r:id="rId36"/>
    <p:sldId id="278" r:id="rId37"/>
    <p:sldId id="279" r:id="rId38"/>
    <p:sldId id="280" r:id="rId39"/>
    <p:sldId id="281" r:id="rId40"/>
    <p:sldId id="282" r:id="rId41"/>
    <p:sldId id="284" r:id="rId42"/>
    <p:sldId id="285" r:id="rId43"/>
    <p:sldId id="286" r:id="rId44"/>
    <p:sldId id="287" r:id="rId45"/>
    <p:sldId id="288" r:id="rId46"/>
    <p:sldId id="289" r:id="rId47"/>
    <p:sldId id="314" r:id="rId48"/>
    <p:sldId id="315" r:id="rId49"/>
    <p:sldId id="316" r:id="rId50"/>
    <p:sldId id="322" r:id="rId51"/>
    <p:sldId id="317" r:id="rId52"/>
    <p:sldId id="290" r:id="rId53"/>
    <p:sldId id="291" r:id="rId54"/>
    <p:sldId id="292" r:id="rId55"/>
    <p:sldId id="293" r:id="rId56"/>
    <p:sldId id="294" r:id="rId57"/>
    <p:sldId id="295" r:id="rId58"/>
    <p:sldId id="296" r:id="rId59"/>
    <p:sldId id="318" r:id="rId60"/>
    <p:sldId id="297" r:id="rId61"/>
    <p:sldId id="298" r:id="rId62"/>
    <p:sldId id="299" r:id="rId63"/>
    <p:sldId id="300" r:id="rId64"/>
    <p:sldId id="301" r:id="rId65"/>
    <p:sldId id="302" r:id="rId66"/>
    <p:sldId id="303" r:id="rId67"/>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wRd59dfc1/47YurI06hmj1pp7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A11E7A-BD3B-4DE5-B45C-B556A45BD402}" v="1" dt="2023-09-08T17:46:46.823"/>
    <p1510:client id="{D257222D-9588-4C8F-BB24-AB5681562491}" v="8" dt="2023-09-18T10:06:57.293"/>
  </p1510:revLst>
</p1510:revInfo>
</file>

<file path=ppt/tableStyles.xml><?xml version="1.0" encoding="utf-8"?>
<a:tblStyleLst xmlns:a="http://schemas.openxmlformats.org/drawingml/2006/main" def="{FC5CAD22-50C9-47A0-8F7B-D8EEC300FDCD}">
  <a:tblStyle styleId="{FC5CAD22-50C9-47A0-8F7B-D8EEC300FDCD}"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Arti Arya" userId="S::aaki@pesuonline.onmicrosoft.com::0917c404-da8a-4cef-b6f5-c4c019635a2e" providerId="AD" clId="Web-{D257222D-9588-4C8F-BB24-AB5681562491}"/>
    <pc:docChg chg="delSld modSld">
      <pc:chgData name="Dr Arti Arya" userId="S::aaki@pesuonline.onmicrosoft.com::0917c404-da8a-4cef-b6f5-c4c019635a2e" providerId="AD" clId="Web-{D257222D-9588-4C8F-BB24-AB5681562491}" dt="2023-09-18T10:06:57.293" v="7"/>
      <pc:docMkLst>
        <pc:docMk/>
      </pc:docMkLst>
      <pc:sldChg chg="mod modShow">
        <pc:chgData name="Dr Arti Arya" userId="S::aaki@pesuonline.onmicrosoft.com::0917c404-da8a-4cef-b6f5-c4c019635a2e" providerId="AD" clId="Web-{D257222D-9588-4C8F-BB24-AB5681562491}" dt="2023-09-18T10:04:56.056" v="0"/>
        <pc:sldMkLst>
          <pc:docMk/>
          <pc:sldMk cId="0" sldId="260"/>
        </pc:sldMkLst>
      </pc:sldChg>
      <pc:sldChg chg="mod modShow">
        <pc:chgData name="Dr Arti Arya" userId="S::aaki@pesuonline.onmicrosoft.com::0917c404-da8a-4cef-b6f5-c4c019635a2e" providerId="AD" clId="Web-{D257222D-9588-4C8F-BB24-AB5681562491}" dt="2023-09-18T10:05:00.463" v="1"/>
        <pc:sldMkLst>
          <pc:docMk/>
          <pc:sldMk cId="0" sldId="261"/>
        </pc:sldMkLst>
      </pc:sldChg>
      <pc:sldChg chg="mod modShow">
        <pc:chgData name="Dr Arti Arya" userId="S::aaki@pesuonline.onmicrosoft.com::0917c404-da8a-4cef-b6f5-c4c019635a2e" providerId="AD" clId="Web-{D257222D-9588-4C8F-BB24-AB5681562491}" dt="2023-09-18T10:05:03.963" v="2"/>
        <pc:sldMkLst>
          <pc:docMk/>
          <pc:sldMk cId="0" sldId="262"/>
        </pc:sldMkLst>
      </pc:sldChg>
      <pc:sldChg chg="mod modShow">
        <pc:chgData name="Dr Arti Arya" userId="S::aaki@pesuonline.onmicrosoft.com::0917c404-da8a-4cef-b6f5-c4c019635a2e" providerId="AD" clId="Web-{D257222D-9588-4C8F-BB24-AB5681562491}" dt="2023-09-18T10:05:07.557" v="3"/>
        <pc:sldMkLst>
          <pc:docMk/>
          <pc:sldMk cId="0" sldId="263"/>
        </pc:sldMkLst>
      </pc:sldChg>
      <pc:sldChg chg="mod modShow">
        <pc:chgData name="Dr Arti Arya" userId="S::aaki@pesuonline.onmicrosoft.com::0917c404-da8a-4cef-b6f5-c4c019635a2e" providerId="AD" clId="Web-{D257222D-9588-4C8F-BB24-AB5681562491}" dt="2023-09-18T10:05:10.541" v="4"/>
        <pc:sldMkLst>
          <pc:docMk/>
          <pc:sldMk cId="0" sldId="264"/>
        </pc:sldMkLst>
      </pc:sldChg>
      <pc:sldChg chg="mod modShow">
        <pc:chgData name="Dr Arti Arya" userId="S::aaki@pesuonline.onmicrosoft.com::0917c404-da8a-4cef-b6f5-c4c019635a2e" providerId="AD" clId="Web-{D257222D-9588-4C8F-BB24-AB5681562491}" dt="2023-09-18T10:05:14.432" v="5"/>
        <pc:sldMkLst>
          <pc:docMk/>
          <pc:sldMk cId="0" sldId="265"/>
        </pc:sldMkLst>
      </pc:sldChg>
      <pc:sldChg chg="del">
        <pc:chgData name="Dr Arti Arya" userId="S::aaki@pesuonline.onmicrosoft.com::0917c404-da8a-4cef-b6f5-c4c019635a2e" providerId="AD" clId="Web-{D257222D-9588-4C8F-BB24-AB5681562491}" dt="2023-09-18T10:06:57.293" v="7"/>
        <pc:sldMkLst>
          <pc:docMk/>
          <pc:sldMk cId="3390733950" sldId="319"/>
        </pc:sldMkLst>
      </pc:sldChg>
      <pc:sldChg chg="del">
        <pc:chgData name="Dr Arti Arya" userId="S::aaki@pesuonline.onmicrosoft.com::0917c404-da8a-4cef-b6f5-c4c019635a2e" providerId="AD" clId="Web-{D257222D-9588-4C8F-BB24-AB5681562491}" dt="2023-09-18T10:06:29.996" v="6"/>
        <pc:sldMkLst>
          <pc:docMk/>
          <pc:sldMk cId="3674295" sldId="321"/>
        </pc:sldMkLst>
      </pc:sldChg>
    </pc:docChg>
  </pc:docChgLst>
  <pc:docChgLst>
    <pc:chgData name="EC CSE 5J YAMAN GUPTA" userId="S::pes2ug21cs619@pesuonline.onmicrosoft.com::271d8e10-cc4d-400a-a040-9040ddad1ba9" providerId="AD" clId="Web-{BBA11E7A-BD3B-4DE5-B45C-B556A45BD402}"/>
    <pc:docChg chg="delSld">
      <pc:chgData name="EC CSE 5J YAMAN GUPTA" userId="S::pes2ug21cs619@pesuonline.onmicrosoft.com::271d8e10-cc4d-400a-a040-9040ddad1ba9" providerId="AD" clId="Web-{BBA11E7A-BD3B-4DE5-B45C-B556A45BD402}" dt="2023-09-08T17:46:46.823" v="0"/>
      <pc:docMkLst>
        <pc:docMk/>
      </pc:docMkLst>
      <pc:sldChg chg="del">
        <pc:chgData name="EC CSE 5J YAMAN GUPTA" userId="S::pes2ug21cs619@pesuonline.onmicrosoft.com::271d8e10-cc4d-400a-a040-9040ddad1ba9" providerId="AD" clId="Web-{BBA11E7A-BD3B-4DE5-B45C-B556A45BD402}" dt="2023-09-08T17:46:46.823" v="0"/>
        <pc:sldMkLst>
          <pc:docMk/>
          <pc:sldMk cId="3897331055" sldId="313"/>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46:21.976"/>
    </inkml:context>
    <inkml:brush xml:id="br0">
      <inkml:brushProperty name="width" value="0.05292" units="cm"/>
      <inkml:brushProperty name="height" value="0.05292" units="cm"/>
      <inkml:brushProperty name="color" value="#FF0000"/>
    </inkml:brush>
  </inkml:definitions>
  <inkml:trace contextRef="#ctx0" brushRef="#br0">14961 8961 1716 0,'0'0'992'16,"0"0"-489"-16,0 0-236 0,0 0-11 15,0 0-67-15,0 0-16 16,102 36-173-16,-88-12 0 16,-7 8 0-16,-7 7 0 15,0 1 0-15,-5 0 0 16,-8-4 0-16,2-4 0 15,4-10 0-15,5-8 0 16,2-8 0-16,15-6 0 16,29-4 0-16,41-28 0 15,52-20 0-15,56-27 0 16,38-12 0-16,15-12 0 0,-14 5 0 16,-43 24 0-1,-46 21 0-15,-54 25 0 0,-43 20 0 16,-23 8-17-16,-23 0-182 15,0 12-369-15,-16 6-593 0</inkml:trace>
  <inkml:trace contextRef="#ctx0" brushRef="#br0" timeOffset="4666.31">7439 8043 1053 0,'0'0'544'0,"0"0"-385"15,0 0 24-15,0 0-34 16,0 0-26-16,0 0-27 15,0 2-25-15,0-2-13 16,0 2-38-16,0-2-5 16,3 2 9-16,-3-2-24 15,0 0 15-15,2 2 16 0,-2-2-30 16,0 0 25-16,2 0-20 16,0 0 18-1,-2 0 30-15,0 0-29 0,0 0 27 16,0 0 18-16,0 0-28 15,0 0 10-15,0 0-26 16,0 0-25-16,-4 0 7 16,-4 0-8-16,0 2 0 15,-1 6-1-15,0 4-9 16,2 2 9-16,3 2-9 16,4 0-10-16,0 0 20 15,0-4 0-15,14-4 11 16,1-4 33-16,3-4-16 15,-1 0 16-15,-1 0-20 16,-1-12 1-16,-3-6 21 16,-5-2-38-16,-7-2 2 15,0 2 14-15,0 2-22 16,-5 4 11-16,-11 8-13 16,-3 6 0-16,-4 0-6 0,-1 0 2 15,1 14 4-15,6 0-2 16,5 2 16-16,5-2-20 15,5-2 6-15,2 0 0 16,2-4-3-16,21-2 10 16,4-4-5-16,4-2 10 15,2 0-11-15,-4-6 15 16,-2-10-16-16,-9-6 10 16,-9 0-1-16,-7 0-9 15,-2 4 0-15,0 4 10 16,-16 8-10-16,-3 6 0 15,-6 0-10-15,3 6 10 16,1 10 0-16,6 2-1 0,6 0-7 16,6-2 8-16,3-2 0 15,0-6 3-15,8-2-3 16,7-6 6-16,5 0 10 16,1 0-16-16,-2-16 1 15,-5-8 14-15,-5-2-6 16,-9-4 11-16,0 2-19 15,0 3 5-15,-21 10-6 16,-3 12-12-16,-6 3-9 0,-9 41-9 16,5 1-428-1,10-2-844-15</inkml:trace>
  <inkml:trace contextRef="#ctx0" brushRef="#br0" timeOffset="5689.39">7475 12019 664 0,'0'0'1611'0,"0"0"-1102"16,0 0-204-16,0 0 53 0,0 0-34 15,0 0-126 1,0 0-71-16,58-4-127 0,-54 0 0 16,-2 0 0-16,-2-2 0 15,-11-14 0-15,-11 2-246 16,-5-6-1145-16</inkml:trace>
  <inkml:trace contextRef="#ctx0" brushRef="#br0" timeOffset="6470.29">11648 9842 1724 0,'0'0'524'15,"0"0"-226"-15,0 0-3 16,0 0-46 0,0 0-151-16,0 0-82 0,0 0-16 15,6-24-236-15,-17 24-562 0</inkml:trace>
  <inkml:trace contextRef="#ctx0" brushRef="#br0" timeOffset="7132.17">8707 9962 1696 0,'0'0'592'0,"0"0"-316"16,0 0 8-16,0 0-26 15,0 0-145-15,0 0-80 16,0 0-27-16,27 2-6 15,-27-2-101-15,0 0-225 16,-12 0-543-16</inkml:trace>
  <inkml:trace contextRef="#ctx0" brushRef="#br0" timeOffset="50663.01">1414 14269 1234 0,'0'0'396'0,"148"-66"-99"16,-11 4 76-16,46-18-79 16,11-9 31-16,-16 7-139 15,-39 18-59-15,-48 18-19 16,-24 12-53-16,-11 6-22 15,2 0-12-15,-6 0-12 16,-4 3 0-16,-19 10-9 16,-16 8 0-16,-11 7-27 15,-2 0-151-15,-25 14-140 0,-6 11-306 16,-7-3-383-16</inkml:trace>
  <inkml:trace contextRef="#ctx0" brushRef="#br0" timeOffset="51056.82">1392 14239 2032 0,'0'0'384'15,"0"0"-13"-15,0 0-118 16,0 0-66-16,0 0-103 15,0 0-23-15,0 0 9 16,-27 0-5-16,34 0 4 16,19 0 30-16,17 0 9 15,39-22-18-15,55-28-32 16,56-20-22-16,27-6-10 16,2-6 13-16,-22 9-8 15,-42 19-16-15,-35 10 3 0,-39 14-18 16,-37 10 0-16,-20 7 0 15,-7 4 0-15,-5 3 0 16,-5 0 0 0,-8 6 0-16,-2 0 0 0,0 0 0 15,2 0 0-15,4 3-36 16,3 8-242-16,1-1-428 16,-4-6-1175-16</inkml:trace>
  <inkml:trace contextRef="#ctx0" brushRef="#br0" timeOffset="52657.65">13842 15370 1054 0,'0'0'1241'16,"0"0"-738"-16,0 0-255 0,0 0-53 15,0 0-8-15,0 0-69 16,0 0-55-16,0-50-7 16,0 50-20-16,5 8-9 15,8 12 25-15,12 10-5 16,4-2-8-16,11 6-24 15,7-8-5-15,10-6 10 0,9-8-20 16,9-10 7 0,6-2 7-16,5-12-14 0,5-14 12 15,-2-10-12-15,3-4 1 16,-5-4 5 0,-5 0-6-16,-4 4 0 15,-10 8 2-15,-11 10 5 16,-6 5-1-16,-9 16-6 0,-3 1 0 15,-2 14-1-15,3 8 1 16,3 8 0-16,3 2 7 16,8-4-6-16,6-2 14 15,7-8-6-15,6-10 0 16,4-8 13-16,2 0-13 16,0-14 5-16,-4-10-1 15,-5 0-7-15,-8-6 6 16,-7 3-11-16,-10 9 5 15,-7 9-6-15,-11 9-4 16,-3 0-3-16,-4 18 7 16,0 9 0-16,5 8 18 0,6-5-18 15,2-2 0 1,11-6 0-16,4-10 0 0,8-6 0 16,2-6 0-16,0-4 0 15,-1-18 0-15,1-2 0 16,-2-2 0-16,-3-4 0 15,-1 3 0-15,-8 8 0 16,-4 5 0-16,-5 10 0 16,-3 0 0-16,-3 4 0 0,2 0 0 15,5 4 0 1,0 4 0-16,6 2 0 0,3 0 0 16,5-2 0-16,4-7 0 15,2 2 0-15,-5-3 0 16,-6 0 0-16,-12 0 0 15,-12 0 0-15,-13 0 0 16,-8 0 0-16,0 0 0 16,-16 0-155-16,-8 2-542 15,0 2-776-15</inkml:trace>
  <inkml:trace contextRef="#ctx0" brushRef="#br0" timeOffset="53903.13">19103 15280 1540 0,'0'0'625'0,"0"0"-117"16,0 0-40-16,0 0-146 16,0 0-55-16,0 0-85 0,0 0-64 15,33-62-52-15,-17 62-66 16,7 22 0-16,0 4 0 15,4 10 0-15,7 0 0 16,-1 0 0-16,6-8 0 16,0-8 0-16,5-12 0 15,8-8 0-15,6-6 0 16,4-22 0-16,5-12 0 16,2-8 0-16,1-2 0 15,-6 1 0-15,-6 3 0 16,-7 8 0-16,-6 14 0 15,-7 10 0-15,-5 10 0 0,-4 4 0 16,2 6 0-16,0 14 0 16,5 3 0-16,-1-1 0 15,4-3 0-15,-1-2 0 16,-3-7 0-16,3-6 0 16,-1-4 0-16,2 0 0 15,1-4 0-15,4-10 0 16,-1-9 0-16,1 5 0 15,-1-4 0-15,-3 6 0 16,-2 6 0-16,-3 8 0 16,1 2 0-16,2 0 0 0,2 16 0 15,4 5 0-15,6 1 0 16,5-3 0-16,3-5 0 16,5-1 0-16,-1-13 0 15,-4 0 0-15,-3 0 0 16,-8-18 0-16,-3-9 0 15,-5 1 0-15,-8 2 0 16,-5-2 0-16,-8 8 0 16,-4 8 0-16,-7 8 0 15,-3 2 0-15,5 12 0 16,3 14 0-16,3 0 0 0,7 2 0 16,3-4 0-16,3-3 0 15,1-7 0-15,2-10 0 16,3-4 0-16,4 0 0 15,2-10 0-15,5-11 0 16,-1-7 0-16,19-22 0 16,-14 8-314-16,-9 2-735 0</inkml:trace>
  <inkml:trace contextRef="#ctx0" brushRef="#br0" timeOffset="78064.17">16380 17495 796 0,'0'0'214'16,"0"0"-111"-16,0 0-67 16,0 0-30-16,0 0-6 15,0 0-19-15,-33-90-50 16,19 72-136 0</inkml:trace>
  <inkml:trace contextRef="#ctx0" brushRef="#br0" timeOffset="78768.36">16133 17173 1423 0,'0'0'955'0,"0"0"-394"16,0 0-286-16,0 0-31 15,0 0-68-15,0 0-65 16,0 0-30 0,31-17-9-16,-2 40 3 0,2 3-17 15,5 4-26-15,-1-2-13 16,3-6-17-16,3-4-1 16,-1-4 7-16,-3-10-5 15,3-4-6-15,-3 0 3 16,-2-6-7-16,-2-16 6 15,-1-4-5-15,1-6 4 16,-2 6-5-16,0 0-5 0,1 12 11 16,1 10-14-16,2 4 13 15,4 12-4-15,-1 16 6 16,-1 4 0-16,3 6 6 16,3-6-5-16,-1-6-2 15,0-4 1 1,1-12 0-16,-1-10 3 0,-4 0-2 15,0-8-1-15,-4-16 9 16,1-10-9-16,-2-2 0 0,-1 0-1 16,-6 4-1-1,-1 2 1-15,-3 12 1 0,-2 9 0 16,5 9 0 0,2 0-2-16,8 13 1 0,5 9 1 15,7 2 0-15,6 2 5 16,1-12-4-16,-1-6-1 15,-2-4 7-15,-4-4-7 16,-7 0 11-16,-7-18-11 16,-4 4 0-16,-4-6 9 15,-2 6-9-15,1 0 0 16,3 6-1-16,1 8 8 16,9 0-8-1,-2 0 1-15,1 4 0 0,-3 4 0 0,-6-2 0 16,-2 2 0-16,-6-8-1 15,20 0-106-15,-6-18-248 16,0-8-646-16</inkml:trace>
  <inkml:trace contextRef="#ctx0" brushRef="#br0" timeOffset="79588.37">22350 17405 1553 0,'0'0'476'16,"0"0"-146"-16,0 0 22 15,0 0 20-15,0 0-137 16,0 0-69-16,0 0-11 15,-32-32-40-15,50 32-19 0,13 0-7 16,18 0-44 0,36 6-2-16,51-6-14 0,55 0-13 15,27-10 5-15,4-12-18 16,-22 0-3-16,-38 8 0 16,-41 2-64-16,-37 6-83 15,-37 6-66-15,-27 0-27 16,-29 0-224-16,-24 0-123 15,-16 6-293-15</inkml:trace>
  <inkml:trace contextRef="#ctx0" brushRef="#br0" timeOffset="79792.73">22325 17692 1837 0,'0'0'637'0,"0"0"-315"15,0 0-37-15,0 0-72 16,200 8 36-16,3-40-135 16,26-12-75-16,-3 0-39 15,-39 8-62-15,-76 14-246 16,-37 8-593-16</inkml:trace>
  <inkml:trace contextRef="#ctx0" brushRef="#br0" timeOffset="81634.64">9034 17999 1960 0,'0'0'637'16,"0"0"-406"-16,0 0 1 0,0 0-70 15,0 0-31-15,0 0-63 16,0 0-43-16,-2-26 32 16,2 26-19-16,0 0-14 15,-2 0 0-15,2 0-14 0,0 0 1 16,0 0 1 0,0 0-12-16,0 0 18 0,0 0-12 15,0 0-5-15,0 4-1 16,0 4-2-16,0 6 2 15,4 4-1-15,8 4 3 16,-1 6-1-16,5 2-1 16,1 2 0-16,5 1 2 15,3-4-2-15,6-7 0 16,7-4 9-16,8-14 1 16,6-4 35-16,2-15 14 15,1-18-1-15,-4-3-13 0,-6 0-36 16,-9 10-8-16,-10 2 5 15,-6 8-6-15,-4 12 6 16,-3 4-6 0,3 0 0-16,4 18 0 0,2 4-3 15,3 0 2-15,-1 0 1 16,1-4 0-16,-3-6 5 16,0-2-4-16,3-10-1 15,2 0 5-15,2 0-5 0,4-14 0 16,5-8-2-1,-3 0 2 1,1 0 6-16,-7 4-6 16,-4 8 0-16,-5 6 0 15,-3 4-12-15,1 4 11 16,3 18-10-16,-2 2 11 16,4 6 9-16,-1-2-9 15,2-6 1-15,3 0-1 16,0-8-5-16,2-2 4 15,4-2 0-15,3-6 1 16,2 1 5-16,2-1-4 0,-2-2 6 16,-5-2-7-16,-2 0-7 15,-6 0 6-15,-2 0 0 16,-4 0 1-16,-1 0 22 16,3 0-1-16,0 0 0 15,6 0-16-15,2 0-5 16,2-6-9-16,9 1-137 15,-6 1-316-15,-8 0-610 0</inkml:trace>
  <inkml:trace contextRef="#ctx0" brushRef="#br0" timeOffset="81757.33">11215 18432 2528 0,'0'0'785'16,"0"0"-451"-16,0 0-81 15,0 0-57-15,0 0-196 16,0 0 0-16,0 0 0 16,40-62 0-16,-48 32-506 15,-17-2-953-15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07:41.134"/>
    </inkml:context>
    <inkml:brush xml:id="br0">
      <inkml:brushProperty name="width" value="0.05292" units="cm"/>
      <inkml:brushProperty name="height" value="0.05292" units="cm"/>
      <inkml:brushProperty name="color" value="#FF0000"/>
    </inkml:brush>
  </inkml:definitions>
  <inkml:trace contextRef="#ctx0" brushRef="#br0">7633 9475 1092 0,'0'0'770'15,"0"0"-487"-15,0 0-52 16,0 0-77-16,0 0-42 0,0 0 24 15,-2-32 59-15,2 32-14 16,0 0-34-16,-2 0-2 16,0 0-5-16,2 0-37 15,0 0-28-15,-3 0-13 16,3-3-26-16,-3 2 9 16,1-2-9-16,0-1-26 15,-2 0 20-15,1 2-6 16,1-2-3-16,0 3 20 15,2-2-28-15,0 2 1 16,0 1-14-16,0 0 0 16,0 0 0-16,0 0 0 0,0 0 0 15,0 0 0-15,0 5 0 16,13 12 0-16,5 2 0 16,7 4 0-16,0 1 0 15,1 0-3-15,0-2 3 16,1-2-6-16,-2-2-8 15,0-6-14-15,-1-4 4 16,-2-4-8-16,1-4 11 16,1 0 8-16,3-6 13 15,2-16 1-15,2-8 1 16,1-4 8-16,1 2-10 0,-2 1 0 16,-4 12-6-16,-1 6 6 15,-4 9-3 1,1 4 2-16,-3 4 2 0,2 19 7 15,0 4-1-15,-1 4-7 16,0 1 0-16,0-6-1 16,-1-4 1-16,0-6 1 15,-2-6-1-15,2-8 2 16,0-2 8-16,4 0-8 16,3-8 7-16,0-12-8 15,4-4 5-15,-2-4 7 16,-2 4-13-16,-1 3 1 0,-3 10-1 15,1 8-3-15,1 3 3 16,0 5 0-16,4 15 1 16,-1 2 14-16,1-1-15 15,0 0 0-15,0-7 1 16,-2-2 5-16,0-8-6 16,-1-4 2-16,-1 0-2 15,2 0 12-15,-1-12-12 16,1-6 1-16,0-3 0 0,-3 3 5 15,-1 3-12-15,-6 5 6 16,1 10 0 0,0 0 13-16,2 7-13 0,3 18 17 15,1 1-5-15,0 2-12 16,3-4 0-16,0-6 0 16,-5-4 0-16,1-8 0 15,-2-6 0-15,2 0 0 16,0-6 0-16,-2-14 0 15,0-6 0-15,-1-2 0 16,-3-2 0-16,-5 2 0 16,-3 7 0-16,-9 20-63 15,0 1-195-15,-3 0-676 0</inkml:trace>
  <inkml:trace contextRef="#ctx0" brushRef="#br0" timeOffset="3438.99">13667 9982 1137 0,'0'0'881'16,"0"0"-677"-16,0 0 69 16,0 0 22-16,0 0-39 15,0 0-104-15,0 0-23 16,-19-70 16-16,19 70 19 16,0 0-20-16,0 0-36 15,-2 0-30-15,2 7-33 16,0 12-26-16,0 7 14 15,9 4-27-15,9 0 2 16,9-4-8-16,6-6 0 0,9-8-2 16,8-10 2-16,6-2 0 15,2-4 8-15,-1-18-8 16,1-8 6-16,-4-4-6 16,-3-6-2-16,-7 2 2 0,-6 2 1 15,-9 10-1-15,-9 12 8 16,-4 10-8-16,-5 4 0 15,0 14 0-15,3 16 0 16,1 6 0-16,3 2 0 16,2-2 0-16,4-6 0 0,3-8 0 15,4-10 0-15,3-6 0 16,3-6 0-16,6-2 0 31,-1-20 0-31,1-8 0 0,1-6 0 0,0-4 0 16,-1 0 0-16,-5 4 0 15,-9 10 0-15,-6 12 0 16,-10 11 0 0,1 3 0-16,-4 14 0 0,1 12 0 15,5 5 0-15,1-3 0 16,8-2 0-16,4-6 0 0,7-6 0 31,1-10 0-31,4-4 0 0,1 0 0 0,1-18 0 16,-5-8 0-16,-1-3 0 15,-3-4 0 1,-5 1 0-16,-5 2 0 0,-9 7 0 16,-3 11 0-16,-7 6 0 15,-3 6 0-15,-2 0 0 16,2 0 0-16,2 20 0 16,1-2-81-16,-3-3-738 0</inkml:trace>
  <inkml:trace contextRef="#ctx0" brushRef="#br0" timeOffset="7904.01">621 10036 1390 0,'0'0'1663'0,"0"0"-1442"16,0 0 30-16,0 0-20 16,0 0-106-16,0 0-80 15,0 0-45-15,16 48 45 16,6-8 0-16,2 4-14 16,-1 5 18-16,-6-5-49 15,1-4 0-15,-5-6 0 16,1-10 0-16,-3-10 0 15,1-8 0-15,7-6 0 16,10-6 0-16,18-30 0 0,35-30 0 16,41-38 0-16,38-33 0 15,8-6 0-15,-28 31 0 16,-39 38 0 0,-46 38 0-16,-19 12 0 0,-3 4 0 15,-7 4 0-15,-5 2 0 16,-13 8 0-16,-7 6 0 15,-2 0 0-15,0 0 0 16,0 0 0-16,0 0 0 16,0 0 0-16,2 2 0 15,-2 20 0-15,0 0-320 16,0-2-922-16</inkml:trace>
  <inkml:trace contextRef="#ctx0" brushRef="#br0" timeOffset="23760.73">13163 12394 2123 0,'0'0'653'0,"0"0"-501"16,0 0 39-16,0 0 41 16,0 0-46-16,0 0-118 15,-13-6-37-15,13 6 20 0,0 6 5 16,13 16 14-1,7 10-13-15,5 9-19 0,6 0-7 16,6 4-20-16,9-5-10 16,6-6 5-16,6-10-6 15,5-8 15 1,-1-10-7-16,3-6-8 0,1 0 1 16,0-12-1-16,0-10 0 15,-1-4 0-15,2-2 0 16,-5 0 6-16,-4 4-6 15,-6 8 6-15,-6 10-6 16,-4 6 0-16,-3 0 0 16,-4 22 9-16,0 4-8 0,1 4 8 15,-1-2-7 1,6-4-1-16,3-6 11 16,6-8-11-16,3-8-1 0,5-2 0 15,4-4 1-15,0-18 12 16,1-4-13-16,-3-2 1 15,-4 0 5-15,-5 2-6 16,-4 6 0-16,-4 6 0 16,-4 10 0-16,-1 4 0 15,3 0 6-15,-1 8 1 16,4 6-7 0,7-2-9-16,5-5 9 15,7-3-1-15,1-4 1 0,3 0 0 16,-1-5 2-16,-3-12-1 15,-3-5 4-15,0-3-5 16,0-1-1-16,-2-1 0 16,-2 7 1-16,-5 6 1 15,-6 10 0-15,-5 4-1 16,-5 8 0-16,2 18 1 16,-2 2-1-16,3 5 0 15,2-4 0-15,7 0 0 16,6-7 2-16,9-8-1 15,10-6 5-15,3-6 0 0,10-2-4 16,2-6-2-16,3-14 1 16,-3-6 5-16,-8-5-6 15,-2 2 0-15,-11 2 0 16,-8 5 0-16,-11 8 11 16,-10 6-11-16,-6 7 0 15,-2 1 0-15,1 0 0 16,-4 0 0-16,3 5 0 15,0 1 0-15,7 1 0 16,5-6 0-16,3-1 0 0,7 0 0 16,4-4 0-16,3-14 0 15,3-4 0-15,-1-2 0 16,-6 0 0-16,-10 4 0 16,-6 4 0-16,-11 8 0 15,-5 8 0-15,-4 0 0 16,-3 6 0-16,3 12 0 15,7 4 0-15,2-2 0 16,8-4 0-16,5-4 0 16,10-10 0-16,0-2 0 15,8 0 0-15,0-14 0 0,2-4 0 16,1-2 0-16,1 0 0 16,0 2 0-16,-1 4 0 15,-3 4 0-15,-12 6 0 16,-5 4 0-16,-10 0 0 15,-7 0 0-15,-6 0 0 16,-2 8 0 0,-1 2 0-16,-2-4 0 0,3 2 0 15,-1-2 0-15,8-2 0 16,4-2 0-16,8-2 0 16,6 0 0-16,7 0 0 0,2-14 0 15,0 0 0 1,-5-2 0-16,-5 0 0 0,-9 2 0 15,-6 4 0-15,-12 2 0 16,-3 4 0-16,-8 2 0 16,-2 2 0-16,0 0 0 15,-21 0 0-15,-10 0-299 16,-6 0-1164-16</inkml:trace>
  <inkml:trace contextRef="#ctx0" brushRef="#br0" timeOffset="26971.57">3592 14155 1969 0,'0'0'301'15,"0"0"-62"-15,0 0 78 0,0 0-67 16,0 0-126-16,0 0-56 16,0 0-4-16,-52-64 62 15,48 60-23-15,-3 1-19 16,2 2-6-16,1-2-28 15,-1 2-8-15,3-1 0 16,0 0-12-16,2 0 4 16,0 0-16-16,0 0 18 15,0-1 20-15,-2 3-11 16,2 0-25-16,0 0-20 16,0 0 0-16,0 0 0 0,6 14 0 15,23 11 0-15,13 5 0 16,12 8 0-16,6 0 0 15,3-4 0 1,-1-4 0-16,-2-6 0 0,-2-8 0 16,-2-6 0-16,0-10 0 15,-1 0 0-15,1-2 0 16,-3-16 0-16,1-6 0 16,-3-4 0-16,-4 2 0 15,-5 0 0-15,-3 8 0 16,-4 4 0-16,-2 8 0 0,3 6 0 15,-1 0 0 1,5 4 0-16,3 16 0 0,6 2 0 16,2 0 0-16,3-2 0 15,2-4 0-15,-3-4 0 16,0-12 0-16,-1 0 0 16,-2 0 0-16,0-22 0 15,-1 0 0 1,-5-4 0-16,-4 0 0 0,-4 4 0 15,-5 8 0-15,-4 8 0 0,2 6 0 16,0 4 0 0,6 22 0-16,10 10 0 0,4 6 0 15,5 2 0-15,2 0 0 16,4-12 0-16,0-6 0 16,0-12 0-16,2-9 0 15,-1-5 0-15,3-9 0 16,-1-17 0-16,-1-8 0 15,0-4 0-15,-4-2 0 16,-4 2 0-16,-6 8 0 16,-2 4 0-16,-4 14 0 15,-3 10 0 1,2 2 0-16,5 14 0 0,6 14 0 0,8 4 0 16,3 0 0-16,5-4 0 15,1-6 0-15,-2-14 0 16,-5-4 0-16,-8-4 0 15,-5 0 0-15,-4-16 0 16,-5-6 0-16,0-4 0 16,-2 2 0-16,-3 2 0 15,3 4 0-15,-2 4 0 16,4 10 0-16,0 4 0 16,5 0 0-16,4 6 0 0,0 12 0 15,3-2 0-15,0 2 0 16,0-10 0-16,-1-4 0 15,0-4 0-15,3 0 0 16,2-2 0-16,2-8 0 16,-3-2 0-16,1 4 0 15,-7 6 0-15,-5 2 0 16,-5 0 0-16,-6 0 0 16,-2 0 0-16,0 6 0 0,1 0 0 31,3-4 0-31,5 0 0 0,5-2 0 0,3 0 0 15,2 0 0-15,0-2 0 16,2-4 0-16,-5 0 0 16,-3 0 0-16,-6 0 0 15,1-2 0-15,-6-2 0 16,0 0 0-16,-4-2 0 16,0-2 0-16,-7 2 0 15,1-2 0-15,-5 2 0 16,-3 2 0-16,-4 0 0 15,-2-2 0-15,-9-9 0 16,0 3-455-16,0 3-710 0</inkml:trace>
  <inkml:trace contextRef="#ctx0" brushRef="#br0" timeOffset="27135.98">9287 13972 2829 0,'0'0'583'0,"0"0"-583"15,-137 49-453-15</inkml:trace>
  <inkml:trace contextRef="#ctx0" brushRef="#br0" timeOffset="70733.53">12771 14129 1603 0,'0'0'335'0,"0"0"-186"16,0 0 21-16,0 0-95 15,0 0-57-15,0 0-5 16,2-68 78-16,-2 59 111 16,0 8 25-16,0-2-45 15,0 2-51-15,0 1 1 16,0 0-28-16,0 0-20 16,0 0-22-16,0 0-31 15,0 0 1-15,11 0-25 16,12 14 4-16,14 4-1 15,13 4-10-15,10-4 7 16,11-4-7 0,12-6 0-16,5-8 1 0,6 0-1 15,6-4 6-15,-2-14-6 0,-4 0 6 16,-7 0-8-16,-10 1 2 16,-9 3 0-16,-9 5-1 15,-7-1-5-15,-7 6 6 16,-3 4 2-16,-2 0 13 15,0 5 12-15,0 13-15 16,2 9-11-16,3 1 20 0,2 6-21 16,2-2 8-16,2 0-8 15,4-2 0-15,4-6 2 16,3-8-2-16,2-8 0 16,6-8 6-16,1 0-5 15,2-20-1-15,2-8 6 16,-5-6-4-16,1-2 6 31,-6 4-8-31,-7 6 0 0,-6 10 1 0,-8 9 5 16,-1 7 2-16,-8 9 5 15,1 17 2-15,1 6 15 0,1 6-28 32,3 0 11-32,5-2 3 0,6-6-15 0,6-6-1 15,4-8 0-15,7-12 6 16,5-4 15-16,-1-4-20 15,0-14-1 1,-3-10 17-16,-8 2-16 0,-4 4 13 31,-9 2 9-31,-2 8-8 16,-3 10 18-16,-2 2-11 16,1 4-10-16,1 18 15 15,4 4-19-15,0 2-8 0,10-2 0 16,9-4 0-1,9-5 0-15,9-10 0 0,3-7 0 16,4-2 0-16,-1-21 0 16,0-10 0-16,-1-3 0 15,-5-4 0-15,-5 4 0 16,-9 8 0-16,-9 10 0 16,-12 10 0-16,-10 8 0 15,-5 8 0-15,1 16 0 16,-3 6 0-16,5 2 0 0,2-2 0 15,7-2 0-15,6-6 0 16,8-8 0 0,5-6 0-16,5-8 0 0,8 0 0 15,1-10 0-15,2-8 0 16,-6 0 0-16,-7 0 0 16,-6 4 0-16,-10 4 0 15,-9 2 0-15,-8 6 0 16,-7 0 0-16,-6 2 0 15,-5 0 0-15,-7 0 0 16,-5 0 0-16,-2 0 0 0,-4 0 0 16,-8 0 0-1,-17 2-209-15,-10-2-976 0</inkml:trace>
  <inkml:trace contextRef="#ctx0" brushRef="#br0" timeOffset="72639.16">2769 15638 967 0,'0'0'885'16,"0"0"-708"-16,0 0 125 15,0 0 1-15,0 0-31 16,0 0-102-16,0 0-51 16,-14-90-7-16,19 86-9 15,-5 3 22-15,3 1-40 16,1 0-41-16,5 18-20 15,7 5-23-15,13 13 31 16,6 7-21-16,11 3-10 16,8-6-2-16,6-8 1 15,3-10-21-15,3-10 3 0,3-12-3 16,1 0 9-16,-3-22 0 16,-3-12 0-16,-1-2 12 15,-10-2-6-15,-2 4 6 16,-4 2 3-16,-5 10 4 15,-4 8-5-15,0 10 16 16,-2 4 4-16,2 0 8 16,-1 19-19-16,4 8 1 15,3 3 3-15,3 0-15 16,6-2 11-16,3-6-11 16,2-8 0-16,4-6 16 15,3-8-15-15,2 0 11 16,-1-4 5-16,0-18-17 0,-4 0 12 15,-9-4-6-15,-4 4-5 16,-9 6 17-16,-7 8-18 16,-3 8 6-16,-1 0 7 15,2 14-13-15,4 12 10 16,6 10-10-16,3 0 1 16,10 0-3-16,2-6 2 15,8-10 0-15,3-12 6 16,2-8-4-16,0-2 10 0,-5-20-12 15,-4-8 1-15,-2 0 18 16,-8 2-19-16,-4 0 15 16,-3 6 17-16,-3 10-14 15,0 4 18-15,3 8-11 16,3 0-11-16,8 16 13 16,1 6-18-16,8 0-1 15,4 6-8-15,3-6 0 16,5-4 0-16,0-8 0 15,-1-2 0-15,-3-8 0 16,-4 0 0-16,-5-6 0 16,-4-6 0-16,-2-6 0 15,-2 6 0-15,-4 2 0 0,2 4 0 16,-4 6 0-16,2 0 0 16,-3 0 0-16,-5 6 0 15,-4 2 0-15,-7 6 0 16,-4-4 0-16,-5 2 0 15,-4-4 0-15,0 2 0 16,-7-4 0-16,-2 2 0 16,-5-4 0-16,-1 2 0 15,-3-2-276-15,-3-2-580 16,-15-2-836-16</inkml:trace>
  <inkml:trace contextRef="#ctx0" brushRef="#br0" timeOffset="76435.5">15090 15526 1687 0,'0'0'648'16,"0"0"-473"-16,0 0 17 16,0 0 95-16,0 0-67 15,0 0-117-15,-13-10-61 16,13 20 43-16,13 11 23 0,2 2-28 15,6 4-35 1,3-1-23-16,5 2 14 0,7-10-19 16,8-2-2-16,8-6 6 15,6-6-14-15,8-4 8 16,8-8-1-16,4-14-8 16,0-6 10-16,-4 2-15 15,-6-6 13-15,-7 10 4 16,-12-1-17-16,-7 11 20 15,-9 8 3-15,-4 4-8 16,-2 0 14-16,-2 22-15 16,0 4-3-16,4 5 8 15,2 1-20-15,6-4 1 16,5-2-1-16,8-4 1 0,4-12 10 16,0-6-11-16,7-4 1 15,1-2 12-15,0-16-12 16,1-4 4-16,-3 0-5 15,-2 0 0-15,-6 4 11 16,-3 10-10-16,-5 2 4 16,-6 6 28-16,-3 6-33 15,2 16 0-15,-2 4 0 16,5 6 0-16,2-2 0 16,3-2 0-16,4-6 0 0,4-8 0 15,5-6 0-15,3-8 0 16,-1 0 0-16,2-18 0 15,0-8 0 1,-1-6 0-16,-5 0 0 0,-6 2 0 16,-5 0 0-16,-5 6 0 15,-9 10 0-15,-6 6 0 16,-5 8 0-16,0 0 0 16,0 4 0-16,3 11 0 15,0 6 0-15,9-3 0 16,1 0 0-16,6-4 0 15,5-6 0-15,3-4 0 0,6-4 0 16,3 0 0-16,2-2 0 16,0-12 0-16,0 4 0 15,-5-4 0-15,-6 6 0 16,-4 4 0-16,-8 4 0 16,-8 0 0-1,-5 0 0-15,-4 0 0 0,-1 9 0 16,1 0 0-16,-3 3 0 15,4-8 0-15,-3 2 0 16,1-2 0-16,1-4 0 16,2 0 0-16,-4 0 0 0,-1 0 0 15,-3 0 0-15,-6-4 0 16,-4 0 0-16,-2-2 0 16,-2-6 0-16,-18 2-51 15,-4-4-761-15</inkml:trace>
  <inkml:trace contextRef="#ctx0" brushRef="#br0" timeOffset="79405.78">2651 17137 1866 0,'0'0'358'0,"0"0"-300"16,0 0 13-16,0 0 81 0,0 0-70 15,0 0-58-15,-25 0 15 16,23 0 98-16,-2 0 51 16,-1 0-20-16,1 0-81 15,-2 0-27-15,-4 0-2 16,3 0-24-1,1 0 4-15,0 0-11 0,0 0 10 16,4 0 7-16,2 0-8 16,0 0-15-16,0 0-16 15,0 0-5-15,0 6-9 16,14 16-5-16,9 4 14 0,8 6 8 16,9 2-6-1,4-6 13-15,9-2-5 0,8-8-1 16,1-14 5-16,2-4-13 15,3 0 8-15,0-22 1 16,-5-8-8-16,-6-6 8 16,-4 4-2-16,-10-2 1 15,-9 10 13-15,-4 6 11 32,-4 10-9-32,-1 3-6 0,5 5-6 0,9 13 14 15,9 15-10-15,6 4-1 0,5 6-8 16,0-2-7-16,-2-8-1 15,-4-6 1-15,-4-10 0 16,-3-12 9-16,-5 0-1 16,-5-4 2-1,-1-18 1-15,-3-4-10 0,-2-6 9 32,-4 2-10-32,-3 6 1 0,0 6 8 15,-2 6-9-15,1 8-1 0,6 4-5 16,4 0-3-16,6 12 9 15,7 10 0-15,6 2 0 16,1-2 1-16,0-4 5 16,-4-6 0-16,-7-2-5 15,-4-10-1-15,-5 0 6 16,-4 0-5-16,-3-4 5 16,3-10 8-16,0-4-13 15,2 0 8-15,-1 4-8 16,3 2-1-1,4 12-8-15,0 0-4 0,5 18 12 16,0 12 5-16,3 2-5 0,-3 4 0 16,-1-2 0-1,0-10 1-15,-1-2-1 0,-1-14 0 16,1-8 2-16,3 0 16 16,-1-18-8-1,-3-12 1-15,-1-10 2 0,-7 0-13 16,-5-2 0-16,-9 4 2 15,-1 10 10-15,-7 10 7 16,-3 5-7-16,1 12 3 0,-3 1-15 16,1 0-9-16,3 0-8 15,9 14-95-15,-1 0-224 32,-3 4-500-32</inkml:trace>
  <inkml:trace contextRef="#ctx0" brushRef="#br0" timeOffset="83100.77">10091 16900 2138 0,'0'0'300'16,"0"0"-160"-16,0 0 60 15,0 0-14-15,0 0-72 16,0 0-69-16,-16-8 57 16,14 8 52-16,2 0 20 0,0 0-35 15,-3 0-52-15,3 0-4 16,0 0-23-16,0 8-23 16,5 10-7-16,17 6 9 15,7 10-9-15,7 2-13 16,4 0-17-16,3-4 0 15,-2-1 0-15,1-5 1 16,-1-7 8-16,-3-6-8 16,0-5 9-16,-1-8-10 0,2 0 0 15,1-8 0-15,2-14 0 16,-4-5 0-16,-2 4 0 16,-5-4 0-16,-10 9 0 15,-4 4 0-15,-7 10 0 16,0 4 0-16,1 4 0 15,4 14 0-15,3 10 0 16,5 3 0-16,-2-3 0 16,2 2 0-16,1-12 0 15,-1-4 0-15,-1-6 0 16,4-8 0-16,3 0 0 16,3-12 0-16,1-12 0 15,-2-2 0-15,0-5 0 0,-4 8 0 16,-6 0 0-1,-4 11 0-15,-3 12 0 0,-1 0 0 16,5 0 0-16,2 12 0 16,4 7 0-1,5-1 0-15,4 4 0 0,4-8 0 16,1-5 0 0,-3 0 0-16,1-9 0 15,-5 0 0-15,-4-4 0 16,-5-10 0-16,-2-4 0 0,-4-5 0 15,-3 1 0-15,-7 8 0 16,-3 2 0-16,-3 12-138 16,0 8-436-16,0 10-719 0</inkml:trace>
  <inkml:trace contextRef="#ctx0" brushRef="#br0" timeOffset="140935.87">30016 11524 626 0,'0'0'2122'16,"0"0"-1585"-16,0 0-160 16,0 0-123-16,0 0-74 15,0 0-180-15,-2 0 0 16,13 24 0-16,0 6 0 15,1 4 0-15,-2 4 0 16,-1-2 0-16,1 0 0 16,-2-1 0-16,1-9 0 15,3-4 0-15,3-6 0 16,12-12 0-16,12-4 0 16,38-16 0-16,43-36 0 15,47-34 0-15,26-21 0 16,2-9 0-16,-20 14 0 0,-50 29 0 15,-34 25 0-15,-31 26 0 16,-17 10 0-16,-3 2 0 16,-9 4 0-16,-4 2 0 15,-14 4 0-15,-11 0 0 16,-2 0 0-16,0 18 0 16,-19 16-66-16,-8-4-626 0,-6-4-871 15</inkml:trace>
  <inkml:trace contextRef="#ctx0" brushRef="#br0" timeOffset="143695.18">33726 13078 1416 0,'0'0'375'0,"0"0"-275"0,0 0 70 15,0 0 103-15,0 0-74 16,0 0-121-16,-38 6-50 16,38-6-6-16,2 2-2 15,11-2-20-15,1 0-190 16,-12-14-511-16</inkml:trace>
  <inkml:trace contextRef="#ctx0" brushRef="#br0" timeOffset="144356.75">31866 11646 1302 0,'0'0'194'0,"0"0"-40"16,0 0 67-16,0 0-47 16,0 0-66-16,0 0-57 15,0 0 22-15,-72-78-26 16,40 68-31-16,-9-2-10 15,-13 2-6-15,-15 0-3 16,-12 0-69-16,-27 2 29 16,-27 6-16-16,-25 2-2 15,-2 10-18-15,28 12-41 16,33 2 44-16,37-4 19 0,4 4 15 16,-9 6 28-16,-6 8-29 15,-10 9 12-15,4 3 3 16,1 2-5-16,0 4-18 15,2 2-33-15,0-2-40 16,-26 26-75-16,19-13 9 16,8-5-621-16</inkml:trace>
  <inkml:trace contextRef="#ctx0" brushRef="#br0" timeOffset="145404.47">28853 13700 560 0,'0'0'642'0,"-38"118"-549"15,18-42-9 1,-5 10 86-16,8 0-67 0,5-1-41 16,8-1-24-16,4 0-15 15,0 1-11-15,16-3-12 16,6-2 11-16,0-4-10 15,1 0-1-15,1-4 7 0,2 3-7 16,3-5 0 0,5 2 0-16,9-4 0 0,1 2 0 15,7 3 0-15,3-7 0 16,4 0 8-16,2-2 23 16,3-2 31-16,1-4 1 15,5-8 7-15,4-1-13 16,1-9-23-16,4 0-21 15,2-10 3 1,0-2-10-16,3-2 5 0,-3-6-4 16,0-2-7-16,-2-2 11 15,-2-6-11-15,2 2 0 0,-3-6-1 16,6 2-41-16,2 0-7 16,3-2-19-16,7 2 19 15,21 6 43 1,27 3 5-16,22 6-31 0,3 4 7 15,-12-5 9-15,-31-4 15 16,-36-10-12-16,-15-2-31 16,-10-2 12-16,11 0-6 15,10-4-7-15,5 0-9 16,-3-4 26-16,-2-10 26 16,-4-8 2-16,6 0 0 0,0-5 0 15,-2 0 0-15,-3-4 0 16,-4 3 15-16,-7-2 21 15,-3-2 43-15,-3-4 7 16,-1-2-5-16,0-4 34 16,1-2-25-16,-1-10-21 15,-2-3 29 1,-4-1-9 0,-6 0-7-16,-8-2-36 0,-7 0-2 0,-6 2 8 15,-2-2-28-15,-2-5 3 16,2-5 6-16,2-6-23 15,0-8-1-15,2-4-9 16,4-7-10-16,1-3 4 16,4-16-6-16,-3-13-5 15,4-19 17-15,-5-1-1 16,-12 7 1-16,-9 6 12 16,-8 10 12-16,0-5 6 15,-7 1-30-15,0 22-7 16,0 21-5-16,0 22-12 15,0 8 24 1,0-5 5-16,-9-10-4 0,-20-11 25 0,-13 1-25 16,-10-2 6-1,-1-4 4-15,-5-6-10 0,-4-1-1 16,-3-3 1-16,-4 0 0 16,-2 0-1-16,0-1 0 15,-8 3-1-15,4-2 0 16,-6 2 0-16,-4-1-23 15,4 7 5-15,-4 4-12 16,0 6-89-16,2 3-101 16,-1 3 44-16,-3 2 12 0,-6 2-43 15,-50-22-95-15,20 18-13 16,10 11-288-16</inkml:trace>
  <inkml:trace contextRef="#ctx0" brushRef="#br0" timeOffset="145467.09">30989 10676 101 0,'0'0'0'0</inkml:trace>
  <inkml:trace contextRef="#ctx0" brushRef="#br0" timeOffset="145624.79">30963 11103 2006 0,'0'0'466'16,"0"0"-393"-16,0 0 79 16,0 0 43-16,0 0-79 15,0 0-116-15,0 0-202 16,-3-8-844-16</inkml:trace>
  <inkml:trace contextRef="#ctx0" brushRef="#br0" timeOffset="149397.14">31939 11690 1438 0,'0'0'667'0,"0"0"-430"0,0 0 249 15,0 0-165-15,0 0-48 16,0 0-75-16,-2 0-50 15,2 0-29-15,0 17-46 16,-9 15 10-16,-7 16-30 16,-9 14-53-1,-4 8 0-15,-4 6 0 0,0-2 0 0,1-10 0 16,11-11 0-16,5-17 0 16,7-14 0-16,7-14 0 15,2-8 0-15,2-12 0 16,21-26 0-16,2-14 0 15,7-12 0 1,1-11 0-16,-2-5 0 0,4-2 0 16,-4 6 0-16,-5 11 0 15,-4 19 0-15,-8 16 0 16,-5 18 0-16,-5 10 0 0,-2 2 0 31,0 22 0-31,5 16 0 16,2 17 0-16,0 5 0 15,2 4 0-15,1 0 0 16,-2-6 0-16,-3-8 0 16,-3-6 0-16,-4-7 0 15,0-11-32-15,0-7-188 16,-29-10-145-16,1-7-331 16,-6-2-188-16</inkml:trace>
  <inkml:trace contextRef="#ctx0" brushRef="#br0" timeOffset="149535.84">31818 12029 1532 0,'0'0'846'0,"0"0"-182"0,0 0-135 16,0 0-224-16,0 0-85 15,0 0-220-15,0 0 0 16,98-62 0-16,-44 58-51 16,-9 4-585-16,-17 0-1457 0</inkml:trace>
  <inkml:trace contextRef="#ctx0" brushRef="#br0" timeOffset="150499.73">29689 12653 568 0,'0'0'1984'0,"0"0"-1433"16,0 0-71-16,0 0-261 15,0 0-91-15,0 0-91 16,0 0 5-16,0 74 45 16,-7-16-87-16,-7 4 0 15,1-1 0-15,-1-7 0 16,3-8 0-16,1-12 0 15,0-12 0-15,4-8 0 16,3-10 0-16,-1-4 0 16,0 0 0-16,-3-28 0 15,0-14 0-15,0-14 0 0,1-17 0 16,6-5 0 0,0-2 0-16,0 8 0 0,0 14 0 15,11 14 0-15,7 14 0 16,5 12 0-16,8 8 0 15,4 10 0-15,5 0 0 16,-2 8 0-16,-7 17 0 16,-6 11 0-16,-14 9 0 15,-11 3-15-15,0-2-30 0,-22-2 44 16,-7-8-8 0,-2-6 9-16,4-8 3 0,8-5 22 15,9-9 17-15,5-5-42 16,5 0 0-16,0-3 0 15,0 0 0-15,9 1 0 16,16 2 0-16,8 2 0 16,7 5 0-16,5 4 0 15,-1 5 0-15,-3 5 0 16,-8 2 0-16,-11 4 0 16,-10 2 0-16,-12 0 0 15,-5 0 0-15,-24-4 0 16,-14 0 0-16,-7-5 0 15,-6-4 0-15,-2-2 0 16,4-6 0-16,6 0 0 0,11-6 0 16,9 8 0-16,10-6-261 15,11 5-813-15</inkml:trace>
  <inkml:trace contextRef="#ctx0" brushRef="#br0" timeOffset="151136.62">28826 15071 1371 0,'0'0'539'16,"0"0"-224"-16,0 0 50 0,0 0-29 16,0 0-80-1,0 0-45-15,0 0-31 0,5-64-9 16,-5 54-20-16,-16 4-46 15,-6 6-36-15,-11 0-42 16,-7 6-27-16,-5 18 0 16,-5 10 0-16,8 8 0 15,9 2 0-15,15 1 0 16,18-4 0 0,9-5 0-16,35-7 0 0,21-11 0 15,11-8 0-15,6-10 0 16,-4 0 0-16,-9-16 0 15,-13-2 0-15,-12-2 0 16,-15 2 0-16,-10 6 0 16,-11 3 0-16,-4 8-110 15,2 1-130-15,-2 0-338 16,3 10-575-16</inkml:trace>
  <inkml:trace contextRef="#ctx0" brushRef="#br0" timeOffset="151902.12">32146 15801 2039 0,'0'0'608'15,"0"0"-83"-15,0 0-18 16,0 0-255-16,0 0-87 16,0 0-165-16,0 0 0 15,-2 14 0-15,2 8 0 0,0 10 0 31,-2-1 0-31,-2 0 0 0,-2-3 0 0,2-1 0 16,2-9 0-16,-2-4-90 16,-1-6-195-16,-7-8-175 15,4-4-210-15,-3-14-283 0</inkml:trace>
  <inkml:trace contextRef="#ctx0" brushRef="#br0" timeOffset="152160.66">32068 15695 952 0,'0'0'1326'0,"0"0"-947"0,0 0 187 0,0 0-228 16,0 0-132-1,0 0-106-15,0 0-19 16,72-16-30-16,-41 38-24 16,7 8-9-16,-3 6-17 15,1 0 7-15,-3 4-8 16,-8 4 0-16,-5-4-6 15,-11-4 10-15,-7-1-11 16,-2-3 7-16,-9-8 0 16,-13-2 6-16,-14-6 0 15,-4-6 7-15,-9-6-1 16,-7-4-12-16,-4-4-27 16,-29-36-129-16,15 0-343 0,10-9-817 0</inkml:trace>
  <inkml:trace contextRef="#ctx0" brushRef="#br0" timeOffset="153004.44">32977 13214 1610 0,'0'0'526'0,"0"0"-160"15,0 0 182-15,0 0-288 16,0 0-34-16,0 0-94 16,0 0-18-16,7-38-35 15,-5 38-38-15,0 17-10 16,0 11 13-16,3 12 4 16,-3 8-17-16,-2 6-22 15,3 2 3-15,-3 0-12 16,2-6 0-16,0-6 0 15,0-12-5-15,3-6-25 0,-5-9-62 16,0-7-68-16,0-10-103 16,0 0-227-16,0-17-351 0</inkml:trace>
  <inkml:trace contextRef="#ctx0" brushRef="#br0" timeOffset="153239.31">33040 13134 466 0,'0'0'1829'0,"0"0"-1342"16,0 0 25-1,0 0-226-15,0 0-136 0,0 0-83 16,0 0 2-16,66-32-27 16,-24 28-16-16,8-2-10 15,-1 0-10-15,0 0-4 16,-4 0-2-16,-10 2-9 15,-8 2-51-15,-14 2-89 16,-13 0-137-16,-13 28-275 16,-23 2 190-16,-6 4-373 0</inkml:trace>
  <inkml:trace contextRef="#ctx0" brushRef="#br0" timeOffset="153429.24">33013 13507 1487 0,'0'0'522'15,"0"0"-39"-15,0 0 36 16,0 0-257-16,0 0-54 16,114-22-84-16,-68 10-56 15,1 0-49-15,-3 0-19 16,-6 4 0-16,-7 2-45 0,-8 4-91 16,-12 2-71-16,-8 0-160 15,-9 8-203-15,-19 8 67 16,-8 4-512-16</inkml:trace>
  <inkml:trace contextRef="#ctx0" brushRef="#br0" timeOffset="153638.31">32977 13712 1045 0,'0'0'917'16,"0"0"-529"-16,0 0 156 16,0 0-220-16,0 0-82 15,0 0-42-15,0 0-13 0,76 6-80 16,-20-6-49-16,8 0-37 15,5-6-19-15,1-2-2 16,-10 0-12-16,-14 2-92 16,-10 0-56-16,-25 4-83 15,-11 2-37-15,-7 0-274 16,-17 0-293-16</inkml:trace>
  <inkml:trace contextRef="#ctx0" brushRef="#br0" timeOffset="-210091">10066 17249 1309 0,'0'0'699'0,"0"0"-597"16,0 0-34-16,0 0 62 15,0 0 1-15,0 0-66 16,-58-40-16-16,47 36 57 16,-5 4 20-16,-1 0-11 15,-6 0 4-15,-1 0-48 0,-5 0 7 16,-3 0-34-1,3 0-19-15,-2 0 20 0,2 0-25 16,0 0-4-16,2 0 9 16,4 0-19-1,-2 8 3-15,0-2 6 0,3-2-3 16,2 4 14-16,0-2-20 16,-1 2 10-16,4 0 19 15,-1-2-17-15,1 6 6 16,-2-2-11-16,3 8-12 15,1 0 19-15,2 4-19 16,-1 8 8-16,1 2 15 16,2 4-24-16,2 4 14 0,0 5-2 15,2-5-3-15,3 0 12 16,-1 0-20-16,3 0 13 16,2-4-4-16,0 0-4 15,0-6-3-15,0 2-3 16,0-1 1-16,9-4 7 15,3 4-8-15,-2-3 0 16,4 2 12-16,-3-2-10 16,2 2 7-16,1-6-4 15,-3 2-4-15,3-8 16 0,-1 4-17 16,0-4 7-16,0 4 11 16,0-4-17-1,3 0 14-15,2 0-10 0,0-1-4 16,5 1 16-16,-2-4-16 15,4 4 6-15,2-5 12 16,-3 4-18-16,3-1 7 16,0-4-8-16,-3-2 1 15,3 2 11-15,0-2-12 16,-1-2 0-16,1 2 6 16,-2-2 5-16,0 0-11 15,-2-4 0-15,4-2 0 16,-2 2 8-16,0-4-7 0,-1 0 4 15,-2 0-4 1,3 0 7-16,-3 0-9 0,1-4 1 16,-2 0 0-1,2-6-2-15,2 2 2 0,-4-2 0 16,2 2 5-16,-1-6 7 16,-1 6-12-16,-4-6 0 15,-1 0 0-15,-1 2-5 16,-1-7 6-16,-1 5-1 15,-2-4 9-15,1 4 3 16,-4 1-11-16,1-4-1 0,0 3 0 16,-2-4 15-16,-1 0-15 15,1 0 0-15,-1-4 9 16,0 0-1-16,-2-4-2 16,0 4-6-16,-4-6 0 15,2 2 27-15,-2 2-27 16,0-2 0-16,0-4 11 15,0 2-2-15,0 1-3 16,0 0-6-16,0-4 0 16,0 5 8-16,0-2-7 0,-6 2-1 15,-1 0 15 1,0-2-7-16,1 2-6 16,-1 0-2-16,1 2 0 15,-4-2 2-15,1-5-1 0,-1 4-1 16,-4 0 24-1,-1-5-23-15,-2 6 18 0,2-2-13 16,-3-2-5-16,3 2 8 16,-3 2-9-16,3 0 0 15,-1-2 0-15,1 6 0 16,1-4 0-16,1 8 0 16,1-4 0-16,1 8 0 15,0 1 0-15,2 4 0 16,-2-1 0-16,0 2 0 15,2-1 0-15,0 0 0 16,0 4 0-16,1 1 0 16,-2-1 0-16,1 0 0 15,3 5 0-15,-2 0 0 0,2-4 0 16,0 4 0-16,1 0 0 16,1 0 0-16,-3 0 0 15,2 0 0-15,-1 0 0 16,1 0 0-16,1 0-11 15,2 0 10-15,0 0-1 16,0 0-8-16,2 0 2 16,0 0-3-16,0 0 10 15,0 0-19-15,0 0 8 0,0 0-61 16,0 0-169-16,0 0-301 16,0 0-549-16</inkml:trace>
  <inkml:trace contextRef="#ctx0" brushRef="#br0" timeOffset="-206900.72">17648 16866 2126 0,'0'0'552'0,"0"0"-282"16,0 0 42-16,0 0-13 15,0 0-126-15,0 0-68 16,0 0-24-16,-6-28 4 16,18 38 8-16,2 16-93 15,-1 10 0-15,-2 4 0 16,1 8 0-16,-3-8 0 0,1 1 0 16,4-18 0-16,7-6 0 15,8-17 0-15,17-8 0 16,16-33 0-1,17-25 0-15,27-28 0 0,28-36 0 16,27-35 0-16,3 1 0 16,-28 33 0-16,-37 41 0 15,-39 50 0-15,-18 18 0 16,-2 4 0-16,-5 4 0 31,-6 2 0-31,-13 12 0 0,-9 0 0 0,-7 0 0 16,0 10 0-16,0 10 0 15,0 2 0-15,-7 16 0 0,-7-4 0 16,-3-6-613-16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12:47.070"/>
    </inkml:context>
    <inkml:brush xml:id="br0">
      <inkml:brushProperty name="width" value="0.05292" units="cm"/>
      <inkml:brushProperty name="height" value="0.05292" units="cm"/>
      <inkml:brushProperty name="color" value="#FF0000"/>
    </inkml:brush>
  </inkml:definitions>
  <inkml:trace contextRef="#ctx0" brushRef="#br0">10656 5043 2085 0,'0'0'516'0,"0"0"-270"16,0 0 60-16,0 0-69 0,0 0-86 15,0 0-35-15,0 0 17 16,-6-20-34-16,6 20-18 16,0 0-22-16,0 0-31 15,0 0 8-15,0 0-36 16,0 10 0-16,13 8-5 15,9 6 13-15,10 0-8 16,7-2 0-16,11-2 0 16,10-6 0-1,7-6 0-15,6-8 0 0,3 0 0 16,-1-6 0-16,-5-12 0 16,-5-6 0-16,-10 0 0 15,-10 2 0-15,-10 6 0 0,-12 2 0 16,-8 8 0-16,-3 4 0 15,-6 2 0-15,3 0 0 16,7 12 0-16,3 8 0 16,8 2 0-16,6 2 0 15,5-2 0-15,5-6 0 16,-1-6 0-16,1-8 0 16,-5-2 0-16,-3 0 0 15,-2-14 0-15,-4-4 0 16,-4 0 0-16,-5 2 0 15,-4 6 0-15,-8 4 0 0,2 6 0 16,-4 0 0-16,5 4 0 16,7 12 0-16,4 4 0 15,7 2 0-15,4-4 0 16,6-4 0-16,5-4 0 16,3-6 0-16,0-4 0 15,0 0 0-15,-3-4 0 16,-6-10 0-16,-7 0 0 15,-6 0 0-15,-7 4 0 16,-10 2 0-16,-1 2 0 0,-5 4 0 16,0 2 0-1,-2 0 0-15,5 0 0 0,2 0 0 32,2 0 0-32,7 0 0 0,-1 0 0 0,-11-6-3 15,-2 2-244-15,-2-4-627 0</inkml:trace>
  <inkml:trace contextRef="#ctx0" brushRef="#br0" timeOffset="2594.5">18742 5133 1857 0,'0'0'603'0,"0"0"-327"16,0 0 17-16,0 0-114 15,0 0-101-15,0 0-26 16,22 44 34-16,-6-10-20 16,3 4-15-16,6 1-20 0,9-3 2 15,9-2 12 1,17-6-16-16,13-6-2 0,14-10-9 15,11-8 10-15,4-4 20 16,5-6-7-16,-2-20 2 16,-2-8 13-16,-10-8-19 15,-9-4-1-15,-12 1 5 16,-11 7 1-16,-15 10-42 16,-6 12 0-16,-6 12 0 15,1 4 0-15,3 12 0 0,8 18 0 16,6 6 0-1,8 7 0-15,7 1 0 0,7 0 0 16,1-6 0 0,6-4 0-16,-2-10 0 0,2-8 0 15,0-8 0-15,-2-8 0 16,0 0 0-16,-2-8 0 16,-8-8 0-16,-9 2 0 15,-10 2 0-15,-11 6 0 16,-10 4 0-16,-4 2 0 15,-2 0 0-15,-2 16 0 16,2 4 0-16,2 2 0 16,1 2 0-16,8-2 0 0,3-4 0 15,11-4 0-15,4-4 0 16,6-6 0-16,3-4 0 16,-3 0 0-16,-2-1 0 15,-10-10 0-15,-3 4 0 16,-8 0 0-16,-3 3 0 15,-3 2 0-15,-3 0 0 16,-1 0 0-16,1 0 0 16,-1 2 0-16,4 0 0 15,2 0 0-15,7 0 0 16,5 0 0-16,7 0 0 16,12-4 0-16,6-8 0 0,3-4 0 15,-2 2 0-15,-7-2 0 16,-10 4 0-16,-12 0 0 15,-13 4 0-15,-9 0 0 16,-7 2 0-16,-7 2 0 16,-2 0 0-16,-2 4 0 15,0 0 0-15,0 0-29 16,0 0-106-16,-9-4-162 16,-9-2-495-16,3-2-979 0</inkml:trace>
  <inkml:trace contextRef="#ctx0" brushRef="#br0" timeOffset="3990.6">1417 6306 1864 0,'0'0'639'16,"0"0"-554"-16,0 0 196 16,0 0-12-16,0 0-95 15,0 0-122-15,0 0-45 16,12-18 17 0,0 36 20-16,5 4 4 0,8 4-14 15,6 1-26-15,5-4 13 31,11-5-3-31,9-8-6 16,9-6 15-16,10-4-26 16,12 0 5-16,2-18 7 0,3-4-13 15,-5 0 10-15,-10-2-2 16,-12 6-1-16,-12 2 22 16,-15 10-17-16,-7 6 0 15,-6 0 9-15,-3 10-15 16,3 16 22-16,2 9-16 15,4-2-10-15,7 2 13 16,6-7-14-16,8-8-1 16,8-10 10-16,6-8-10 15,10-2 14-15,4-4-2 16,5-16-11-16,-5-6-1 0,-2-4-3 16,-9 0 3-16,-11 1 13 15,-6 5 7-15,-15 8 19 16,-8 10-17-16,-4 6-5 15,-5 6-2-15,0 20-15 16,2 9 6-16,10 3 1 16,5-2-7-16,13-6 15 15,10-10-4-15,7-8-2 16,4-12-5-16,0 0-4 16,-9-6 0-16,-6-12-38 15,-11-10-167-15,-16 3-330 16,-12 4-646-16</inkml:trace>
  <inkml:trace contextRef="#ctx0" brushRef="#br0" timeOffset="5197.02">5950 6367 2221 0,'0'0'389'0,"0"0"-103"16,0 0 8-16,0 0-110 15,0 0-108-15,0 0-70 16,0 0 29-16,46 50 35 16,-15-22-35-16,9-2 13 0,9-4-15 15,13-8-2-15,9-6 11 16,14-8-33-16,4 0 3 16,5-16 12-16,-3-6-23 15,-7-5 17 1,-5-1-4-16,-10 2 13 0,-14 4 24 15,-13 7-26-15,-6 5 4 16,-7 10-1-16,0 0-27 16,6 7 20-16,6 18-5 15,6 3-16-15,6 2 21 16,5-2-20-16,3-4-1 16,1-6 6-16,2-10 1 15,-1-4 5-15,-3-4-4 0,-2 0-7 16,-4-10 13-1,-6-8-14-15,-5 0 0 0,-7 0 0 16,-7 4 0-16,-8 6 0 16,-3 5 0-16,1 3 0 15,0 4 0 1,8 17 0-16,4 3 0 16,5 4 0-16,7-2 0 15,-1-4 0-15,-3-6 0 0,2-6 0 16,-5-6 0-1,-7-4 0-15,-2 0 0 0,-6-2 0 16,0-12 0-16,-4-4 0 16,-8-8 0-16,-4 2-317 15,-5 4-1022-15</inkml:trace>
  <inkml:trace contextRef="#ctx0" brushRef="#br0" timeOffset="6599">10340 6441 1776 0,'0'0'598'16,"0"0"-378"-16,0 0 92 0,0 0-26 0,0 0-159 16,0 0-81-16,46 24 35 15,-21 8-12-15,4 8-25 16,2 0-26-16,7 0-3 15,9-4 1-15,6-5-15 16,13-13 10 0,7-9-5-16,7-9 7 0,9 0 8 15,0-9-7-15,2-16 10 0,-2-3 7 16,-2-4 10 0,-4 0 17-16,-10 2-1 0,-8 8-19 15,-11 6 7-15,-8 10-24 16,-5 6-3-16,-4 0-2 15,1 12-16-15,3 10 0 16,3 4-7-16,7 4 7 16,8-2-6-1,3-2 6-15,2-6 0 0,5-8 0 16,2-6 6-16,1-6-7 16,3 0 1-16,1-12 0 15,2-10 10 1,1-4-9-16,-8 0 5 0,-5 4 3 0,-12 6-9 15,-14 6 0-15,-9 4-1 16,-8 6 1-16,-10 0-3 16,0 0 4-16,0 14-1 15,6 6 3-15,0 0-2 16,8 2-1 0,4-2 0-16,5-6 0 0,2-4 16 15,6-8-16-15,4-2 10 16,0 0 18-16,1-12-28 31,-2-4 0-31,-4 0 0 0,-6 2 0 0,-8 2 0 16,-4 4 0-1,-5 6 0 1,0 2 0-16,2 0 0 0,10 6 0 16,7 12 0-16,39 16-53 15,-6-3-414-15,-1-6-656 0</inkml:trace>
  <inkml:trace contextRef="#ctx0" brushRef="#br0" timeOffset="7366.73">15097 6729 2061 0,'0'0'634'0,"0"0"-256"16,0 0 82-16,0 0-259 16,0 0-78-16,0 0-64 15,0 0-58-15,-9-4 27 16,16 21-13-16,15 1-3 16,11 0 25-16,12-8-36 15,10-6 14-15,10-4-3 16,7 0-5-16,1-17-1 0,0-9-4 15,4-3 5-15,-7-6 30 16,-3-1-37-16,-7 4 0 16,-10 6 0-16,-13 6 0 15,-12 10 0-15,-8 4 0 16,-3 6 0-16,-1 0 0 16,3 0 0-1,7 10 0-15,3 6 0 16,10 0 0-16,4 2 0 0,6-2 0 15,6-4 0-15,4-6 0 16,2-4 0-16,2-2 0 16,2-8 0-16,-1-12 0 15,-5-4 0-15,-10 4 0 16,-9 2 0-16,-8 6 0 16,-8 4 0-16,-4 2 0 15,-1 4 0-15,2 2 0 16,2 0 0-16,2 0 0 15,5 0 0-15,0 8 0 16,0 0 0-16,-1-2 0 0,-4 0 0 16,3-4 0-1,0-2 0-15,-1 0 0 0,5 0 0 16,2 0 0-16,-2-2 0 16,2-2 0-16,2 4-29 15,19 0-178-15,-7 0-352 16,-3 0-602-16</inkml:trace>
  <inkml:trace contextRef="#ctx0" brushRef="#br0" timeOffset="7492.57">17590 6707 1139 0,'0'0'724'15,"0"0"-724"-15,0 0-1075 0</inkml:trace>
  <inkml:trace contextRef="#ctx0" brushRef="#br0" timeOffset="16035.16">1031 7281 2311 0,'0'0'832'15,"0"0"-666"-15,0 0 81 0,0 0-79 16,0 0-96-16,0 0-15 16,0 160 29-16,0-86-20 15,0 4-8-15,-7-3-25 0,-1-7-33 16,1-10 0-16,1-14 0 15,0-14 0 1,4-12 0-16,0-12 0 0,0-6 0 16,2-10 0-16,-2-27 0 15,2-38 0-15,0-41 0 16,0-49 0-16,0-21 0 16,8 7 0-1,2 39 0-15,1 52 0 0,-3 32 0 16,2 18 0-1,3 0 0-15,5 3 0 0,11 8 0 16,9 14 0-16,12 13 0 16,6 2 0-16,4 31 0 0,-4 14 0 15,-16 14 0-15,-19 9 0 16,-21 8 0-16,-11 4 0 16,-39 1 0-1,-16-3 0-15,-11-6 0 0,0-6 0 16,6-4 0-16,11-7 0 15,12-3-90-15,28 4-364 16,11-12-240-16,9-12-247 0</inkml:trace>
  <inkml:trace contextRef="#ctx0" brushRef="#br0" timeOffset="17494.54">1178 7766 2569 0,'0'0'560'0,"0"0"-211"16,0 0-34-16,0 0-167 16,0 0-77-1,29-124 13 1,-4 97-84-16,4 5 0 16,0 4 0-16,2 7 0 15,-2 7 0-15,0 4 0 16,-2 0 0-16,-6 19 0 15,-5 14 0-15,-5 11 0 0,-7 6 0 16,-4 6 0 0,0-2 0-16,-10-3 0 0,-9-11 0 15,7-11 0-15,1-11 0 16,3-14 0-16,8-4 0 16,0-4 0-16,0-23 0 15,19-10 0-15,3-4 0 16,5 0 0-16,4 3 0 15,0 10 0-15,3 10 0 0,-3 8 0 16,-2 10 0 0,2 0 0-16,-4 8 0 0,-1 14 0 15,-6 4 0-15,-2 0 0 16,-5-2 0-16,-2-2 0 16,-3-4 0-16,-4-4 0 15,-2-6 0-15,2-2-3 16,5-4-20-16,7-2 22 15,9 0-18-15,10 0 4 16,5-13-8-16,2-4-34 16,-1-1 2-16,-10 0 25 15,-12 6 15-15,-7 2 13 0,-7 6 4 16,-5 4 5 0,0 0 46-16,0 0-13 0,-5 0 13 15,-13 0-34-15,1 4-18 16,-4 2 5-16,5-2-6 15,5-2 0-15,3-2-1 16,4 0 2-16,-4 0 10 16,2-4-9-16,-1-8-2 15,3-4 3-15,4 2-3 16,0-2 0-16,0 0-2 16,2 4 8-16,9 0-3 0,5 0-2 15,3 4-1-15,4 0 4 16,4 4-4-16,0 0-1 15,-3 2 1-15,0 2-1 16,-4 0 1-16,-1 0 1 16,-4 10-1-16,-4 4 0 15,0 2-5-15,-2 6 4 16,-3 0 0-16,-6 0-9 16,0 0 4-16,0-2-14 15,0-2 5-15,-4-6-1 16,-5-4-17-16,5-4-15 15,0-1 15-15,-1-3-6 0,0 0 27 16,1-9-72-16,0-9 4 16,1-6 59-16,3-2 3 15,0-6 12-15,7 0 6 16,13-2 0-16,7 0 0 16,0 0 0-16,2 3 0 15,0 2 0-15,-5 4 1 16,-4 6-1-16,-2 1 18 15,-5 5 0-15,0 5 15 0,-1 1-15 16,-1 0-3-16,3 1-3 16,1-2-12-16,3 0 0 15,2 0-1-15,0-2 2 16,-2 0 3 0,-3 2-3-16,-4 0 8 15,1 0 42-15,-6 0 11 16,1 2 16-16,-3-2-20 15,-2 0-14-15,1-2 17 16,0 0-61-16,-3 0 0 16,0 0 0-16,0 2 0 0,0 2 0 15,0 2 0-15,0 4 0 16,0 0 0-16,-8 0 0 16,-3 18 0-16,-7 18 0 15,-1 16 0-15,-6 12 0 16,-4 29 0-16,0 25 0 15,-2 24 0-15,0 5 0 16,6-9 0-16,8-30 0 16,7-32 0-16,6-13 0 15,4-5 0-15,0 4 0 16,9 2 0-16,15-2 0 0,5-14 0 16,6-17 0-16,4-20 0 15,-1-11 0-15,-1-6 0 16,-5-27 0-16,-6-18 0 15,-5-13 0-15,-15-28 0 16,-6-25 0-16,-20 7 0 16,-13 12 0-16,-7 16 0 15,0 24 0-15,-3 1 0 16,-1 3 0-16,11 16 0 0,8 16 0 16,9 8 0-16,14 4-84 15,13-16-375-15,21 2-433 16,3-4-640-16</inkml:trace>
  <inkml:trace contextRef="#ctx0" brushRef="#br0" timeOffset="17621.5">2809 7437 1894 0,'0'0'778'15,"0"0"-670"-15,0 0-108 16,0 0-326-16</inkml:trace>
  <inkml:trace contextRef="#ctx0" brushRef="#br0" timeOffset="17796.89">2900 7822 1498 0,'0'0'1539'0,"0"0"-1176"0,0 0-163 16,0 0-133-16,0 0-67 15,0 0-321-15,0 0-634 0</inkml:trace>
  <inkml:trace contextRef="#ctx0" brushRef="#br0" timeOffset="17923.87">3148 7550 317 0,'0'0'2211'0,"0"0"-1643"16,0 0-363-1,0 0-100-15,0 0-105 0,158-18-33 16,-118 14-530-16,-16 1-553 0</inkml:trace>
  <inkml:trace contextRef="#ctx0" brushRef="#br0" timeOffset="18288.8">573 8097 2172 0,'0'0'1266'0,"0"0"-1064"15,0 0 62-15,0 0-72 16,222-6-192-16,-10 16 0 16,44 4 0-16,20-2 0 15,-4-4 0-15,-41-6 0 16,-28-2 0-16,-51 0 0 16,-52-2 0-16,-44-4 0 15,-29 2 0-15,-10-2 0 16,-3 2 0-16,-8 0 0 15,-6 0 0-15,0 2 0 16,0 2 0-16,0 0 0 0,0 0 0 16,0 0-997-16</inkml:trace>
  <inkml:trace contextRef="#ctx0" brushRef="#br0" timeOffset="18464.07">3006 8398 3115 0,'0'0'731'15,"0"0"-731"-15,0 0-89 16,0 0-629-16</inkml:trace>
  <inkml:trace contextRef="#ctx0" brushRef="#br0" timeOffset="20927.7">4980 7521 20 0,'0'0'2091'16,"0"0"-1758"-16,0 0 147 16,0 0-125-16,0 0-84 15,0 0-138-15,-34-18-70 16,25 28 0-16,0 5-7 0,2-4-26 16,1 2-9-16,4-8-21 15,2-2-5-15,0-3 4 16,0 0-7-16,0-4 1 15,0-17-4-15,0-4 11 16,0-4 0 0,0 3 1-16,-16 6 7 0,-7 10-7 15,-8 10 1-15,-7 0-2 16,-6 22-12-16,-5 19 3 16,-1 10 9-16,8 14-6 15,11 5 5-15,16 2-5 16,15 0-3-16,5-5 2 15,32-7-7-15,19-12 13 0,11-16 0 16,10-16-77-16,2-16 6 16,-6 0-15-16,-9-20 45 15,-14-6 40-15,-17-1 2 16,-13 8 45-16,-9 5 59 16,-9 7 11-16,-2 6-16 15,0 1-46-15,0 0-53 16,0 13-23-16,0 12-8 15,0 5 20-15,0 1 11 16,0 0-35-16,19-9-1 0,5-8-7 31,8-8 16-31,3-6-3 0,3 0-9 16,-5-24 36-16,-6-8 3 16,-10-8 1-16,-7-6 20 0,-10-4-3 15,0 3 18-15,-21 7 48 16,-10 14-24-16,-2 14-29 15,-3 12-13-15,1 0-18 16,1 26-1-16,8 12-14 16,5 4 11-16,13 1 2 15,8-6-8-15,2-6 5 0,27-11-2 16,11-10 7-16,7-10-1 16,-1 0-7-16,1-14 7 15,-5-12 0-15,-6-2 2 16,-7-1 0-16,-9 5 15 15,-5 8-15-15,-5 6 5 32,-4 9-6-32,-1 1-10 0,3 1-14 0,2 21 15 15,5 6 2-15,1 8-5 16,-1-1-20-16,4-5-46 16,-2-4-22-16,-1-10 31 15,3-6 51-15,2-10 3 16,3 0-4-16,5-6 19 15,5-18 0-15,3-5 1 0,-1 0 4 16,-5 0-4-16,-4 8 4 16,-9 6-4-16,-7 11 22 15,-7 4-7-15,1 0-15 16,2 22 51-16,2 7-23 16,4 3-28-16,3-2-1 15,3-4-25-15,1-6-13 16,5-8 2-1,2-8 9-15,4-4 3 0,3-2-3 0,3-20 18 16,-1-8 9-16,-3-8 0 16,-4-8 1-16,-2-1 22 15,-9 1-4-15,-7 8 5 32,-9 8 66-32,-2 14 47 0,0 8-28 0,-2 8-68 15,-9 0-41-15,-1 20-17 16,-1 10 5-16,7 4 11 15,6 5-5-15,0-3-3 16,22-3 9-16,9-4-21 16,7-4-18-16,0-2-5 15,-5-5 19 1,-1 0 24-16,-12 0-7 16,-7 0 2-16,-7 2 6 15,-6 0-14-15,0 0 14 16,-10-2-9-16,-6-4 3 15,0-4 6-15,2-8 1 16,4-2 23-16,3-2 18 16,5-20-17-16,2-6-4 15,2-12-21-15,25-4-1 16,9-4-8-16,6 6-9 16,3 6 4-16,-3 12 13 15,-3 13-14-15,-2 11 1 16,-6 0 1-16,-5 21 13 0,-1 11 37 15,-7 8-15-15,-5 2-4 16,-1 0-18-16,-4-6-29 16,1-8-55-16,9-18-168 15,-3-10-229-15,1 0-177 0</inkml:trace>
  <inkml:trace contextRef="#ctx0" brushRef="#br0" timeOffset="21069.72">7045 7690 1521 0,'0'0'1674'16,"0"0"-1067"-16,0 0-414 16,0 0-193-16,0 0-66 15,0 0-384-15,0 0-700 0</inkml:trace>
  <inkml:trace contextRef="#ctx0" brushRef="#br0" timeOffset="21865.23">7419 8109 1642 0,'0'0'1165'16,"0"0"-654"-16,0 0-261 16,0 0-37-16,0 0-88 15,0 0-44-15,0 0 28 16,-27-84-109-16,-2 84 0 15,-11 4 0-15,-3 22 0 16,-1 6 0 0,9 4 0-16,8 0 0 0,14-6 0 15,13-8-48-15,0-6-30 0,24-12-3 16,11-4 42 0,10-8 23-16,5-22 16 15,-2-8 12-15,-3-10 24 0,-7-10 28 16,-5-6 14-16,-4-7-6 15,-9-1-72-15,-6 8 0 16,-6 16 0-16,-8 18 0 16,0 18 0-16,0 12 0 15,-8 18 0-15,-13 28 0 16,2 16 0-16,-2 10 0 16,11 0 0-16,10-4 0 15,0-9 0 1,19-17-14-16,14-10-52 0,6-16-28 0,1-14 16 15,-3-2 24-15,-1-12 22 16,-5-16 32-16,-4-8 0 16,-2-4 2-16,-8 0 13 15,-3 5-14-15,-8 7 13 32,-1 15 25-32,-5 11 4 0,0 2-43 0,0 15-52 15,-2 17 49-15,-3 4-3 16,3 1 4-16,2-5-11 15,0-6-11-15,4-10 6 16,10-6 17-16,4-10 1 0,4 0-2 16,7-6 2-1,2-14 2 1,5-6 11-16,-1 0-7 16,5-2 20-16,-3 6 22 15,-2 4-12-15,-8 7 18 16,-5 10 1-16,-6 1-41 15,-6 14 10-15,-3 14-9 16,-5 6-15-16,-2 0 0 16,0-2-12-16,0-10 12 15,3-6-1-15,-1-10 2 0,3-4-1 16,3-2 6-16,3-2 52 16,9-20-58-16,5-8 0 15,6-10 0-15,18-26 0 16,-6 7-309-16,-6 11-1079 0</inkml:trace>
  <inkml:trace contextRef="#ctx0" brushRef="#br0" timeOffset="22320.66">9266 7867 2497 0,'0'0'716'0,"0"0"-390"16,0 0-63-16,0 0-166 15,0 0-70-15,-120 33-26 16,84 12 0-16,1 3 9 15,6-2-9-15,8-4-2 16,11-10-5-16,10-10 6 0,0-8 0 16,12-10 1-1,18-4 19-15,3 0 4 0,4-22-6 16,0-8 0-16,-4-4-9 16,-4-2 5-16,-9 2-5 15,-4 4-8-15,-10 10 17 16,-1 8 14-16,-5 9-32 15,0 3 0-15,0 7 0 16,0 17 0-16,2 8-3 16,4 2 6-16,8 2-6 15,1-4-44-15,1-8-118 0,4-10-75 16,-4-8-125-16,-5-6-516 0</inkml:trace>
  <inkml:trace contextRef="#ctx0" brushRef="#br0" timeOffset="23731.77">10837 7852 821 0,'0'0'1190'0,"0"0"-699"16,0 0-204-16,0 0-74 0,0 0-86 15,0 0-64 1,0 0 60-16,6-84 37 0,-6 66 35 15,-10 2-45-15,-11 6-27 16,-6 4-62-16,-6 6-32 16,-7 4-23-16,-5 20-6 15,3 8-9-15,7 2 9 16,10 0-1-16,12-6 0 16,11-6 0-16,2-5-11 15,8-12 12-15,19-5 0 16,5 0 9-16,3-4 19 15,3-15-10-15,-3-4-6 0,1 1 2 16,-7 2-14 0,-7 4 0-16,-6 6 0 15,-5 4 0-15,-4 2 0 0,-5 4 0 16,0 0 0-16,0 0 0 16,0 4 0-16,6 18 0 15,-4 10 0 1,-2 15 0-16,-2 12 0 0,0 14 0 15,0 23 0-15,-16 22 0 16,-8 19 0-16,-3-15 0 16,7-26 0-16,2-32 0 0,7-25 0 15,0-3 0 1,-3-2 0-16,4-8 0 0,1-16 0 16,-3-10 0-16,1-10 0 15,1-31 0-15,-2-17 0 16,7-29 0-16,5-28 0 15,11 7 0-15,14 11 0 16,10 13 0-16,4 22 0 16,7-2 0-16,10 0 0 15,-2 13-53 1,2 14-196-16,8 10-223 0,-15 13-334 16,-12 6-201-16</inkml:trace>
  <inkml:trace contextRef="#ctx0" brushRef="#br0" timeOffset="24030.89">11209 7881 1679 0,'0'0'925'16,"0"0"-307"0,0 0-286-16,0 0-30 0,0 0-145 15,0 0-74-15,0 0-83 16,38-13 0-16,-16 23 0 16,5 11 0-16,4 5 0 15,-2 2 0-15,-2 0 0 16,-10-2 0-16,-3-7 0 15,-9-2 0-15,-3-7 0 16,-2-6 0-16,0-2 0 16,2-2 0-16,0 0 0 0,7-4 0 15,7-18 0 1,3-10 0-16,10-8 0 0,2 0 0 16,3 4 0-16,-3 7 0 15,-6 11 0 1,-5 8 0-16,-3 9-15 0,1 1-435 15,-4 5-297-15,-3 9-246 0</inkml:trace>
  <inkml:trace contextRef="#ctx0" brushRef="#br0" timeOffset="24896.79">12053 7900 1126 0,'0'0'726'0,"0"0"-344"0,0 0 123 16,0 0-222-16,0 0-11 15,0 0-67-15,0 0-53 16,-55-50-35-16,35 50-77 15,-5 0-25-15,0 8 0 16,2 11-14-16,0 3 1 0,5 1 11 16,7 2-12-16,4-4 11 15,7-3-12-15,0-3-17 16,0-8-5 0,3 0-16-1,7-7 11-15,4 0 12 0,4 0 3 16,4-7 12-16,3-8-23 0,4-6-10 15,-5 2 3-15,-2 2 9 16,-6 6 13-16,-9 3 8 16,-5 5 1-16,-2 3 33 0,0 0 5 15,2 3-19-15,2 11-10 16,5 4-10 0,7-2-21-1,1 0-46-15,8-7-40 16,4-9-41-16,2 0-74 15,3-11-10-15,-5-18-132 16,-3-7-114-16,-5-6 251 16,-4-3 18-16,-5-8 209 15,-4-3 99-15,-1 0 75 16,-5 4 68-16,-2 7 103 16,0 13 37-16,0 12 85 0,0 13-222 15,0 7-44 1,0 0-101-16,0 22-70 0,-4 20-12 15,-7 18 59-15,-1 14-11 16,1 14-66-16,1 5 0 16,0 1 0-16,4-2 0 15,1-4 0-15,1-5 0 16,0-10 0-16,-1-10 0 16,0-13 0-16,1-12-69 15,-1-16-56-15,3-12-76 16,2-10-70-16,0-36-81 15,0-8-399-15,0-9-95 0</inkml:trace>
  <inkml:trace contextRef="#ctx0" brushRef="#br0" timeOffset="25207.1">12321 7794 2112 0,'0'0'721'16,"0"0"-269"-16,0 0-220 15,0 0-88-15,0 0-72 0,0 0-51 16,0 0-12-16,91-40 13 16,-62 40-16-16,0 0 6 15,0 10-11-15,0 8-1 16,-4 6-1-16,-8 6-10 16,-5 2-2-16,-10 0-32 0,-2 3 0 15,-2-3 9-15,-19-4 22 16,-5-4 1-16,-1-2 12 15,-2-6 1-15,6-4 0 16,6-4 0-16,10-8-1 0,7 0-8 16,0-4-69-16,24-20-213 31,40-36-218-31,-10 6 13 0,2 0-254 0</inkml:trace>
  <inkml:trace contextRef="#ctx0" brushRef="#br0" timeOffset="25568.92">12838 7597 1813 0,'0'0'725'16,"0"0"-215"-16,0 0-213 16,0 0-83-1,0 0-142-15,0 0-57 16,0 0-4-16,-38 87 10 16,29-33 6-16,-2 4-26 15,4 0 7-15,3-8-7 16,2-7 0-16,2-13-2 15,0-10 1-15,0-10 0 16,0-9 5-16,4-1 7 16,9 0 42-16,10-15 12 15,3-7-50-15,1 0-8 16,-3 0-8-16,-4 8 0 16,-9 4 3-16,-3 7 3 15,-4 3 3-15,0 0 11 0,3 18 7 16,-1 7-5-16,6 0-19 15,-1 2-3-15,2-3-129 16,1-4-136-16,-1-6-239 16,1-8-122-16,-8-6-437 0</inkml:trace>
  <inkml:trace contextRef="#ctx0" brushRef="#br0" timeOffset="27530.99">13682 7740 2148 0,'0'0'784'15,"0"0"-304"-15,0 0-117 16,0 0-126-16,0 0-153 16,0 0-84-16,0 0 0 0,2-32 0 15,-2 60 0 1,0 12 0-16,-7 8 0 0,3 5 0 15,4-5 0-15,0-8 0 16,0-10 0-16,0-8 0 16,2-13 0-16,7-6 0 15,7-3 0-15,1-4 0 16,8-16 0-16,2-4 0 16,2 0 0-16,0 6 0 15,-4 6 0-15,-4 10 0 16,-3 2 0-16,1 14 0 15,-4 15 0 1,3 8 0-16,1 1 0 0,2-4 0 0,1-8-26 16,3-10-61-1,-6-14-21-15,4-2 29 0,-6-16 53 16,-3-20 26-16,-5-7-7 16,-7-4 6-16,-2-4 1 15,0 8 21 1,0 7 42-16,0 9 13 0,0 13-2 15,0 10-29-15,7 4-45 16,11 0-10-16,11 8 9 16,11 7 1-16,7-6 1 15,7-5-1-15,0-4-1 16,-4-2 0 0,-6-24-34-16,-10-8 22 15,-10-8 4-15,-8-6 1 0,-7-7 8 16,-7 0 0-16,-2 1 0 15,0 7 7-15,0 13-6 16,-7 16 16-16,-5 18 15 16,-2 4-32-16,-7 41-6 15,2 16 6-15,1 19 0 16,2 11 12-16,10-1-5 16,6-5 1-16,0-12 0 15,9-12-7-15,13-19 5 16,0-16-6-16,2-14 0 0,1-12 11 15,0 0-4-15,4-28 14 16,2-8-21-16,0-9 0 16,3-1 0-16,-5 5 0 15,-8 5 0-15,-5 13 0 16,-5 15 0-16,-7 8 0 16,-2 14-21-16,2 21 21 15,0 9 0-15,2 3 1 16,1 0 5-16,4-7-6 15,0-12 1-15,2-10-1 16,1-8 0-16,-1-10 0 16,8 0 13-16,6-10-13 0,6-14 0 15,2-6 0-15,1-2 0 16,-3-1 0-16,-8 10 0 16,-8 9 0-16,-7 8 0 15,-6 6 0-15,-2 0 0 16,0 20 0-16,3 6 0 15,3 2 0-15,15-2-165 16,2-6-387-16,-5-12-443 0</inkml:trace>
  <inkml:trace contextRef="#ctx0" brushRef="#br0" timeOffset="27657.2">15217 7553 2799 0,'0'0'906'15,"0"0"-630"-15,0 0-276 16,0 0-20-16,0 0-523 0,0 0-895 16</inkml:trace>
  <inkml:trace contextRef="#ctx0" brushRef="#br0" timeOffset="28259.88">15605 7885 2189 0,'0'0'842'15,"0"0"-379"-15,0 0-169 16,0 0-111-16,0 0-58 0,0 0-125 0,0 0 0 16,-109 28 0-16,80 17 0 15,6 8 0 1,19-3 0-16,4-6-127 15,35-12-78-15,23-14 13 16,16-16-64-16,6-2-122 16,3-32 17-16,-10-12 199 0,-13-8 162 15,-15-9 8-15,-11-4 221 32,-14-6 75-32,-7-3-28 15,-7 4-50-15,-4 8-27 0,-2 15 26 16,0 21-11-16,0 20-214 15,-12 6 0-15,-11 32 0 16,-8 22 0-16,0 17 0 16,-1 7 0-16,12 0 0 15,11-7 0-15,9-13 0 16,0-14 0-16,9-16 0 16,14-16 0-16,3-10 0 15,8-2 0-15,3-14 0 0,11-12 0 16,-2-6 0-16,1-3 0 15,-5 7 0-15,-8 9 0 16,-10 8 0-16,-5 11 0 16,-11 3 0-16,-1 23 0 15,-1 7 0-15,6 6 0 16,-1-3 0-16,5-6 0 16,1-10-29-16,3-8-109 15,1-12-46-15,2 0-14 16,9-28-153-16,-3-6-339 0,-7-2-689 15</inkml:trace>
  <inkml:trace contextRef="#ctx0" brushRef="#br0" timeOffset="30759.53">16989 7636 2246 0,'0'0'721'16,"0"0"-432"-16,0 0-42 15,0 0-91-15,0 0-81 16,-123 88-21-16,96-42-18 15,7 2-21-15,11 1 3 16,9-9-18 0,16-7-1-16,24-10 0 0,13-9 1 0,5-12 0 15,4-2-8-15,-6-7 8 16,-4-15 1-16,-10-6 0 16,-7-2 44-16,-8 1 35 15,-6 2-14-15,-11 7-10 16,-3 6-56-16,-5 12 0 15,-2 2 0-15,0 4 0 16,0 20 0-16,0 8 0 16,0 3 0-16,10 1 0 15,11-4 0-15,10-10 0 0,4-8 0 32,-2-12 0-32,-2-2 0 0,-7-12 0 15,-6-19 0-15,-9-5 0 16,-7-8 0-16,-2 0 0 15,-9 0 0-15,-20 6 0 16,-6 12 0-16,-5 12 0 16,-3 14 0-16,1 0 0 0,9 22 0 15,6 10 0-15,18 4 0 16,9-2 0-16,9-3 0 16,26-10 0-16,17-6 0 15,6-11 0-15,4-4 0 16,1-3 0-16,-5-15 0 15,-8-4 0-15,-4 0 0 16,-11 0 0-16,-10 6 0 16,-10 4 0-1,-7 8 0-15,-4 4 0 0,-4 0 0 0,0 22 0 16,0 10 0 0,0 7 0-16,6 1 0 0,5-4 0 15,5-7 0-15,3-10 0 16,2-13 0-16,1-6 0 15,5 0 0-15,-1-22 0 16,3-4 0 0,0-6 0-16,0 1 0 0,-4 5 0 15,-5 6 0-15,-7 8 0 16,-4 8 0-16,-2 4 0 16,0 2 0-16,1 18 0 15,4 8 0-15,3 2 0 16,6 2 0-16,2-5 0 0,6-7 0 15,8-10-17-15,0-10-29 16,1-2-1-16,-2-26 23 16,-3-10 23-1,-4-11-1-15,-4-7 4 0,-7-8 7 16,-3-8 37-16,-6-4-13 16,-4 1 14-1,-5 11-47-15,0 18 0 0,0 18 0 16,0 22 0-16,-14 6 0 15,-1 36 0-15,-1 17 0 16,3 12 0-16,9 10 0 0,4 1 0 16,10-4 0-16,26-10 0 15,13-9 0-15,14-17 0 16,8-14 0-16,4-14 0 16,1-8 0-16,-7-7 0 15,-11-20 0-15,-12-8 0 16,-7-5 0-16,-14-4 0 15,-12 0 0-15,-9 6 0 16,-4 10 0-16,0 12 0 16,-27 16 0-1,-11 0 0-15,-11 26 0 0,1 14 0 0,0 6 0 16,15 0 0-16,10-1 0 16,17-8 0-16,6-9 0 15,10-7 0-15,13-13 0 16,11-8 0-16,-3 0 0 15,0-14 0 1,-2-12 0-16,-4-5 0 0,-5-3 0 16,-3 0 0-16,-3 6 0 15,-7 6 0-15,-3 12 0 16,-4 8 0-16,0 2 0 16,0 10 0-16,-4 16 0 15,0 6 0-15,4-1 0 0,0-1 0 16,6-9 0-16,21-6 0 15,4-8 0-15,5-7 0 16,-1 0 0-16,-4-11 0 16,-2-10 0-1,-4-2 0-15,-5-5 0 0,-5 1 0 16,-3 5 0-16,-5 2 0 16,-3 10 0-1,-2 4 0-15,-2 6 0 0,0 0 0 16,0 18 0-16,0 6 0 15,0 4 0-15,0 2 0 0,11-5-8 16,7-5-38 0,5-8 2-16,-2-8 26 0,6-4 18 15,2 0 2 1,0-15 7-16,2-3-3 0,-2-4 4 16,3 1 10-1,-8-1-4-15,-1 4 4 0,-10 5 13 16,-5 7-33-16,-2 6 0 31,-6 0 0-31,0 10 0 0,0 14 0 16,0 2 0-16,4 2 0 15,0 1 0-15,3-9 0 16,1-7 0-16,4-4 0 16,1-9 0-16,5 0 0 15,2-6 0-15,2-15 0 16,5-1 0-16,0-4 0 15,-2 2 0-15,2 1 0 16,-6 5 0-16,0 3 0 16,-6 7 0-16,1 6 0 0,-3 2 0 15,1 2 0-15,1 14 0 16,1 4 0-16,5 0 0 16,4 1-41-16,6-6-1 15,8-3-1-15,-1-7-4 16,4-5 23-16,-5 0 10 15,2-17 14-15,-6-5 1 16,-2-7-1-16,-2-6 8 16,-5-3 7-16,-3-2-3 15,-5 2 18-15,-8 4-8 16,-6 7 20-16,-2 12 3 16,0 9-9-16,-6 6-36 15,-10 0 0-15,1 16-6 0,1 8 5 16,5 4 1-16,7 4 0 15,2 0-1-15,0 2-5 16,20 0 0-16,6 3-5 16,1-4-13-16,2-1 3 15,-4 1-27-15,-3-1 6 16,-6-6 14-16,-7-2-28 16,-7-6-86-16,-2-8-47 15,-11-4-3-15,-48-6 3 16,7 0-294-16,-4-16-268 0</inkml:trace>
  <inkml:trace contextRef="#ctx0" brushRef="#br0" timeOffset="30932.33">19950 7231 2569 0,'0'0'717'0,"0"0"-390"15,0 0-110-15,0 0-217 16,0 0-133-16,0 0-770 0,0 0-518 16</inkml:trace>
  <inkml:trace contextRef="#ctx0" brushRef="#br0" timeOffset="31097.55">18296 7385 2939 0,'0'0'889'0,"0"0"-698"15,187-12-114-15,-31 8-77 16,0-4-98-16,-40 2-476 16,-53-2-1443-16</inkml:trace>
  <inkml:trace contextRef="#ctx0" brushRef="#br0" timeOffset="32230.6">1664 9322 1303 0,'0'0'996'0,"0"0"-787"0,0 0 158 15,35-148 7-15,-30 96-147 16,-5-1-71-16,0 5 57 16,-3 2-82-16,-14 10-11 15,-5 10-120-15,-7 12 0 16,-3 12 0-1,-5 2 0-15,-4 32 0 0,-3 18 0 16,4 14 0-16,9 8 0 16,11 3 0-16,13-7 0 15,7-10 0-15,7-14 0 16,15-14 0-16,5-14 0 16,2-14 0-16,2-2 0 0,-2-20 0 15,2-14 0 1,-5-8 0-16,-3-2 0 0,-5 2 0 15,-5 8 0-15,-7 10 0 16,0 10 0-16,-6 11 0 16,0 3 0-16,2 3 0 15,4 19 0-15,5 6 0 16,10 6 0-16,8 0 0 16,8-4 0-16,39-8-86 15,-9-10-371-15,-10-8-737 0</inkml:trace>
  <inkml:trace contextRef="#ctx0" brushRef="#br0" timeOffset="33625.98">2642 9439 1637 0,'0'0'1574'15,"0"0"-1321"-15,0 0 59 16,0 0 8-16,0 0-320 16,0 0 0-16,0 0 0 15,4-33 0-15,7 8 0 16,8-10 0-1,10-9 0-15,6-10 0 0,11-2 0 16,4 0 0-16,-3 8 0 16,-7 13 0-16,-13 14 0 15,-12 8 0-15,-11 13 0 16,-2 0 0-16,-2 0 0 0,0 10 0 16,3 4 0-16,4 3 0 15,-1-3 0-15,3-5 0 16,-5-2-26-16,-2-7 17 15,2 0 9-15,-4 0 12 16,0 0 0-16,0-11-12 16,0-3-15-16,-12 0 2 15,-1 5-9-15,-3 5 21 16,1 4-6 0,-6 4-5-16,-1 19 12 0,0 13-13 15,4 5 12-15,7 5 0 0,11-2-4 16,0-4 4-1,31-8 1-15,13-8 0 16,14-14 6-16,7-10 3 16,4 0 2-16,-2-22-11 15,-9-8 0-15,-9-8 8 0,-11-2 0 16,-9-4 20-16,-11-1 4 16,-7 8-32-16,-5 6 0 15,-6 13 0-15,0 10 0 16,0 8 0-16,0 0 0 15,-2 18 0-15,-2 14 0 16,2 7 0-16,2 5 0 0,0-4 0 16,20-6 0-16,7-10 0 15,8-10 0-15,3-10 0 16,0-4 0-16,-1-6 0 16,0-14 0-16,-4-6 0 15,-6-4 0-15,-6 0 0 16,-4-2 0-1,-7 6 0-15,-3 4 0 0,-5 9 0 16,-2 5 0-16,0 8 0 16,0 0 0-16,0 0 0 15,-2 17 0-15,-7 16 0 0,-4 18 0 32,1 11 0-32,2 12 0 0,1 9 0 15,5 1 0-15,-2-2 0 16,4-4 0-16,0-6 0 15,-4-8 0-15,-3-10 0 16,-3-9 0-16,-3-13 0 16,-3-8 0-16,-1-10 0 15,-4-6 0-15,0-8 0 0,1 0 0 16,0-16 0 0,4-19 0-16,7-12 0 0,11-32 0 15,15-33 0-15,50-30 0 16,9 9 0-16,3 29 0 15,-10 40 0-15,-11 27 0 16,11 4 0-16,5 3 0 16,3 2 0-16,-11 11 0 15,-5 7 0-15,-10 6 0 16,-9 4 0-16,-7 0 0 16,-6 0 0-16,-4 0 0 0,-6 0 0 15,-1 4 0 1,-8 1 0-16,-1-5 0 0,-5 1 0 15,0-1 0-15,-2 0 0 16,0 0 0-16,0 0 0 16,0 0 0-16,0 0 0 15,0-1 0-15,-4-2 0 16,-3 0 0-16,1 3 0 16,-5 0 0-16,-5 0 0 15,-6 15 0-15,-5 12 0 16,-1 11 0-16,1 4 0 15,4 6 0-15,15-2 0 16,8-4 0-16,0-4 0 0,19-8 0 16,14-6 0-1,13-10 0-15,0-10 0 0,8-4 0 16,-3-12 0-16,-2-20 0 16,9-32-129-16,-13 6-403 15,-14 4-357-15</inkml:trace>
  <inkml:trace contextRef="#ctx0" brushRef="#br0" timeOffset="34758.99">4725 9186 1348 0,'0'0'785'0,"0"0"-431"16,0 0 130-16,0 0-192 16,0 0-143-16,0 0-86 15,0 0-30-15,31-82 12 16,-13 53 8-16,0-4 13 0,2-6-20 16,0-3 19-16,-2-8 7 15,-5-2-2-15,0-4-19 16,-5 2-3-16,-8 5 24 15,0 13-72-15,0 10 0 16,0 12 0-16,0 8 0 16,-5 6 0-16,0 0 0 15,-1 8 0-15,-7 23 0 16,-5 15 0-16,-3 12 0 16,2 10 0-16,1 2 0 15,5 2 0-15,6-4 0 0,7-1 0 16,0-5 0-1,0-8 0-15,11-6 0 0,9-12 0 16,2-10 0-16,3-8 0 16,6-10 0-16,2-6 0 15,7-2 0-15,3-8 0 16,1-16 0-16,1-6 0 16,-3-8 0-16,-4-6 0 15,-7-3 0-15,-6 2 0 16,-9 0 0-16,-10 9 0 15,-6 10 0-15,0 8 0 16,-2 11 0-16,-12 7 0 0,-3 0 0 16,-10 19 0-16,-2 16 0 15,-2 7 0-15,6 3 0 16,10 0 0-16,13-5 0 16,2-6 0-16,26-6 0 15,27-4 0-15,63-14 0 16,-11-8-261-16,-6-2-1111 0</inkml:trace>
  <inkml:trace contextRef="#ctx0" brushRef="#br0" timeOffset="36924.74">6332 8881 1733 0,'0'0'1304'16,"0"0"-819"-16,0 0-148 16,0 0-100-16,0 0-237 0,0 0 0 15,0 0 0 1,-64 111 0-16,39-50 0 0,0 5 0 15,3-3 0-15,6-11 0 16,7-10 0-16,5-12 0 16,4-12 0-16,0-10 0 15,0-8 0-15,0 0 0 16,18-8 0-16,9-18 0 16,8-4 0-16,7-4 0 0,5 6 0 15,-3 6 0-15,-4 12 0 16,-1 10 0-16,-8 0 0 15,-6 14 0-15,-8 16 0 0,-6 4 0 16,-6 6 0 0,-5-2 0-16,0-1 0 15,-18-5-60-15,-11-9-8 0,-7-5-11 16,-6-5 23 0,2-12 44-16,0-1 11 0,9 0 1 15,8-8 54-15,8 1 21 16,11 0 25-16,2 3-53 15,2 4-47-15,0 0 0 16,0 0 0-16,2 0 0 16,17 3 0-1,12 6 0-15,17-3 0 16,10-2 0 0,13-4 0-16,0 0 0 0,1-18 0 15,-8-8 0-15,-11-4 0 16,-10-4 0-16,-12-4 0 15,-14-2 0-15,-5 0 0 16,-10 6 0-16,-2 10 0 16,0 9 0-16,-4 14 0 15,-12 1 0-15,-7 14 0 16,2 16 0-16,-2 8 0 16,7 2 0-16,12 2 0 15,4-6 0-15,9-4 0 0,25-8 0 16,10-9 0-16,9-10 0 15,6-5 0-15,-1-8 0 16,0-18 0-16,-8-10 0 16,-7-8 0-16,-7-6 0 15,-9-4 0-15,-8-8 0 16,-5-1 0-16,-6 8 0 16,-3 6 0-16,-5 17 0 15,0 14 0-15,0 14 0 16,0 4 0-16,-7 16 0 15,-7 22 0-15,-3 15 0 0,-3 8 0 16,2 6 0 0,2-1 0-16,3-6 0 0,2-8 0 15,4-16 0-15,3-10 0 16,2-13 0-16,2-9 0 16,0-4 0-16,0 0 0 15,0-14 0-15,4-13 0 16,10-5 0-16,8-8 0 15,4 0 0-15,6 2 0 16,5 2 0-16,6 8 0 0,-1 8 0 16,-2 4 0-1,-1 9 0-15,-8 3 0 0,-4 4 0 16,-6 0-275-16,0 0-192 16,-6 0-100-16,-6 4 100 15,-2-1 202-15,-7-3 223 16,0 0 42-16,0 0 307 15,0 2 45-15,-5 2-48 16,-8 6-85-16,-3 8-41 16,-4 6 36-16,-2 8-65 15,0 8-40-15,-1 0-43 16,7 2-34-16,6-2-11 16,5-6-21-16,5-3 0 0,0-9-24 15,13-8-35-15,12-8 7 16,2-6 1-16,6-2 15 15,5-20 30-15,0-7 5 16,-2-5 1-16,-7 3 12 16,-4 0 27-16,-8 9 74 15,-6 8 16-15,-6 6-61 16,-5 8-68-16,0 0 0 16,0 0 0-16,0 18 0 15,0 6 0-15,6 4 0 16,1 0 0-16,1-6 0 0,4-4 0 15,-1-5-17 1,0-12-113-16,3-1-10 0,5-5 46 16,4-20 5-16,6-4 4 15,0-8 44-15,2 3 34 16,-4 2 7-16,-5 6 24 16,-7 10 61-16,-3 10 11 15,-3 6-7-15,2 0-17 16,5 2 25-16,5 12-37 15,8 0-40-15,8 2-7 16,3-2-2-16,4-6-11 16,1-4 7-16,-3-4-7 15,-2 0 0-15,-9-6 0 0,-2-14-10 16,-9-6 4-16,-2-6-3 16,-9 0-28-16,-2-3-10 15,-7 6 22-15,0 7 25 16,-7 8 16-16,-15 11-5 15,-12 3-11-15,-6 21-1 16,0 17 1-16,2 10 12 16,9 6-12-16,16 0-1 15,13-2 1-15,11-6 0 16,32-10 5-16,14-10 1 0,15-12-6 16,3-14 0-16,1 0-9 15,-7-19-3-15,-13-12 12 16,-12-5 14-16,-15-4 5 15,-8 0-2-15,-13 0-5 16,-6 6 6-16,-2 10 4 16,0 14-8-16,-4 10-14 15,-11 2-12-15,-8 30-11 16,1 10 23-16,7 6-11 0,5 2-1 16,10-1-27-16,2-12-28 15,29-6 2 1,10-13 5-16,6-14 12 0,2-4 30 15,-3-8 8-15,-5-19 10 16,-5-6 0-16,-5-4 11 16,-4 1 25-16,-6 0-16 15,-3 4-5-15,-5 10-5 16,-5 8 5-16,-4 14 6 16,-4 0-21-16,0 16-6 15,0 18 6-15,-10 6 1 16,4 7-1-16,0-6-29 15,6-6-73-15,0-9-55 0,0-12 34 16,0-10 102 0,16-4 21-16,3-8 46 0,6-17-19 15,4-2 33-15,2-8 2 16,0 3 23 0,-2 3 10-16,-2 2 25 0,-5 9-6 15,-8 8-29-15,-4 8-85 16,-3 2 0-16,2 6 0 15,2 18 0-15,5 4 0 16,4 4 0 0,4-1-116-16,14-1-146 0,-5-10-305 0,-4-11-394 15</inkml:trace>
  <inkml:trace contextRef="#ctx0" brushRef="#br0" timeOffset="37401.51">10331 8726 2833 0,'0'0'785'15,"0"0"-522"-15,0 0-48 0,0 0-215 16,0 0 0 0,-47 103 0-16,20-43 0 0,-4 4 0 15,0-2 0-15,0-3 0 16,4-11 0-16,4-10 0 15,13-14 0-15,3-12-21 16,7-6-59-16,0-6 47 16,0 0 33-16,21 0 0 15,7-12-1 1,10 2-13-16,6-1-4 0,2 10-21 16,-4 1-39-1,-5 0-30-15,-4 4-64 0,-3 8-182 0,-12-2-271 16,-5-6-158-16</inkml:trace>
  <inkml:trace contextRef="#ctx0" brushRef="#br0" timeOffset="37566.11">10453 9092 1260 0,'0'0'685'0,"0"0"-128"15,0 0-174-15,0 0 81 16,0-121-175-16,0 107-32 0,0 8-56 16,0 6-201-1,0 0 0-15,-2 12 0 0,-4 22 0 16,-3 15 0-1,-3 11 0-15,4 6 0 0,3 2 0 16,5 8-122-16,0-16-549 31,9-18-592-31</inkml:trace>
  <inkml:trace contextRef="#ctx0" brushRef="#br0" timeOffset="37929">11184 9086 2134 0,'0'0'873'0,"0"0"-525"16,0 0-22-16,0 0-164 15,0 0-107-15,0 0-43 16,-2 128-4-16,2-68 1 16,0 0-9-16,0-4 0 15,16-7-29-15,-1-16-17 16,1-12 13-16,-1-15 21 0,4-6 12 16,-2-5 40-16,8-18 32 15,-1-12 0-15,5-7-4 16,0-4-31-16,0-4-37 15,-2 0 0-15,-5 2 0 16,-2 8 0-16,-9 12 0 16,-7 11 0-16,0 16 0 15,-4 11-203-15,0 17-496 16,4 6-492-16</inkml:trace>
  <inkml:trace contextRef="#ctx0" brushRef="#br0" timeOffset="38721.58">11666 9494 2314 0,'0'0'788'0,"0"0"-410"15,0 0-50-15,0 0-161 16,116-62-106-16,-72 38-44 16,-2-3-8-16,-9-6-2 0,-8-3-7 15,-11-4-39-15,-8 0-62 16,-6 6-37-16,0 8 11 15,-22 14 44-15,-7 12 32 16,-7 0 42-16,-1 28 5 0,1 10 4 16,5 6 45-1,11 4-8-15,13 1 1 16,7-6-5-16,7-9 27 0,22-6-5 16,11-11-13-16,7-9 17 15,3-8-25-15,0 0-13 16,-1-18-6-16,-5-7 0 15,-4-3 2-15,-1-4-2 16,-4 1-14-16,-4 0 7 16,-2 3-8-16,-7 8-7 15,-6 8 7 1,-9 12 0-16,-5 0-14 0,-2 16 14 16,0 14-10-16,0 6 10 0,0 2 0 15,9-4-1-15,6-3 0 16,8-12-25-16,10-6 25 15,5-13 1-15,7 0 0 16,4-13 0-16,0-14 8 16,-3-9-8-16,2-10 0 15,-4-9 0-15,5-11-1 16,-3-11 1-16,4-9 0 16,-8-4 0-16,-7 2-1 15,-10 14 7-15,-13 18 27 16,-12 24 23-16,0 25-13 0,-10 7-43 15,-17 39 0-15,-2 17 0 16,-2 10 0-16,7 10 0 16,6 1 0-16,12-1 0 15,6-8-59-15,4-10-41 16,25-14-16-16,4-12 35 16,5-16 41-16,3-10 4 15,-1-6 28 1,-3-4 7-16,-4-16 1 0,-1-6 8 15,-3 0 4-15,-2 0 6 0,-5 4 3 16,-5 6-20-16,-5 10 40 16,-8 6-41-16,-1 0-3 15,-3 22 2-15,0 6-7 16,4 2-56 0,21 4-148-16,-1-6-490 0,5-11-277 0</inkml:trace>
  <inkml:trace contextRef="#ctx0" brushRef="#br0" timeOffset="38894.35">13600 8881 2271 0,'0'0'752'0,"0"0"-420"0,0 0-148 16,0 0-65-16,0 0-119 15,0 0-267-15,0 0-344 16,-56-24-689-16</inkml:trace>
  <inkml:trace contextRef="#ctx0" brushRef="#br0" timeOffset="39068.91">12701 8855 2165 0,'0'0'981'0,"0"0"-505"15,0 0-365-15,164-12-30 16,-77 12-81-16,6 0-32 16,32 0-280-16,-27 6-562 15,-16-2-1521-15</inkml:trace>
  <inkml:trace contextRef="#ctx0" brushRef="#br0" timeOffset="39330.96">13694 9024 947 0,'0'0'1381'16,"0"0"-754"-16,0 0-246 15,0 0-42-15,0 0-94 16,0 0-173-16,0 0-27 16,-114-45-32-16,78 72-2 15,1 6 21-15,8 7-32 16,9 3 0-16,15-3 3 15,3 0-3-15,25-4 0 0,19-6 0 16,14-8 0-16,7-8-35 16,1-10-164-1,0-4-122-15,5-6-269 16,-15-14-164-16,-12 2-459 0</inkml:trace>
  <inkml:trace contextRef="#ctx0" brushRef="#br0" timeOffset="39898.86">14041 9169 697 0,'0'0'1235'0,"0"0"-716"31,0 0-197-31,0 0-102 0,0 0-69 16,0 0-114-16,0 0 16 0,13-3 78 31,-4 3-84-31,2 0-17 16,-2-4-21-16,-3-7-8 15,-3-2-1-15,-3-6-9 16,0 1-13-16,-5 0 22 15,-12 4-6-15,-4 2 6 16,-1 6 11-16,-2 6 4 16,0 0 21-16,-1 18-11 0,4 13 16 15,6 2-2-15,11 8-27 16,4 1 4-16,11-4-7 16,20-4-8-16,12-6 70 15,3-6-59-15,8-8-11 16,0-6 0-16,-4-8 0 15,0 0-1-15,-4-2 6 16,-3-16-6-16,-1-8 0 16,0-8-5-16,3-8 4 15,-3-6-20-15,-4-6-30 16,-6 4 20-16,-11 3 13 16,-14 11 18-16,-7 12 9 0,0 12-9 15,-18 6 0-15,-6 6 11 16,-1 2 4-16,-2 18 19 15,10 8-8-15,8 4-13 16,9 4-4-16,0 3-8 16,20 1-1-16,9-2 1 15,6 0-1-15,-1-2 1 16,-3 0-1-16,-7-2-26 16,-5-2 16-16,-11 0-8 0,-8 0 7 15,0-3-1-15,-27-5-45 16,-14-2 18-16,-47-7-90 15,10-4-236-15,3-7-477 0</inkml:trace>
  <inkml:trace contextRef="#ctx0" brushRef="#br0" timeOffset="43037.07">27723 6450 322 0,'0'0'1507'0,"0"0"-1327"16,0 0 49-16,0 0 53 15,0 0-92-15,0 0-66 16,-79-73 18-16,56 59-28 16,-6-3-27-16,-2 1-20 15,-5-2-5-15,-1-2 6 16,-8-4-12-16,-5 0-14 16,0-2 4-16,-6 0-16 0,0 0 17 15,0 2-26-15,1 4-8 16,-1 0 37-16,4 4 2 15,1 2-4-15,5 2-4 16,1 2-38-16,3-1 7 16,-3 4-3-1,2 0-9-15,-1 3 19 16,-5 3-20-16,-2-2 14 0,-7 3 11 16,-2 0-23-16,-4 0 23 15,-1 0-15-15,-5 4-9 0,4 4 4 16,-1 1-5-16,2 0 0 15,3 4 3-15,-2-1 8 16,-1 2-8-16,0 2-2 16,-2 0-1-16,0 0 6 15,0 0-6-15,1 2 0 16,-1 2-1-16,0 2 7 16,0 0-6-16,-2 4 0 15,2 4 0-15,3 4 11 16,-1 7-11-16,3 0 0 15,2 5 3 1,2 5-2-16,0 1 10 0,-3 2-11 0,3 6 0 16,0 2 10-16,-2 6-10 15,2 7 27-15,-4 17 0 16,7-4-17-16,3 6 2 16,3 0-12-16,11-9 0 15,-4 11 0 1,5 15 0-16,-2 15 0 0,6 16 0 15,4 1 0-15,7-13 0 16,6-28 0-16,3-28 0 16,-1 15 0-16,-1 13 0 0,1 16 0 15,1 13 0 17,9-27 0-32,4-26 0 0,0-16 0 0,0 0 0 0,13 12 0 15,18 26 0-15,16 29 0 16,24 16 0-16,18-1 0 15,-4-24 0-15,-9-31 0 16,-16-29 0-16,0-8 0 16,9 6 0-1,14 6 0 1,8 0 0-16,-2-9 0 0,-2-10 0 16,-5-8 0-1,1-7 0-15,2-8 0 0,-1-4 0 16,1-4 0-16,2-4 0 15,2-4 0-15,2 2 0 16,3-2 0-16,-1 0 0 16,-1 2 0-16,-1-2 0 15,-2 2 0-15,0-4 0 16,-5 2 0-16,1-4 0 16,0 2 0-16,-5-2 0 15,-2-2 0-15,-5 0 0 16,-3 0 0-16,-5 0 0 15,-5 0 0-15,-2 0 0 0,-1 0 0 16,-1-2 0-16,4-6 0 16,0 0 0-16,3-2 0 15,1 0 0-15,1-2 0 16,-1-4 0-16,4-4 0 16,-1 0 0-16,-3-4 0 15,1-2 0-15,-3-1 0 16,0 0 0-16,-1-1 0 15,-3-3 0-15,-2 1 0 0,-6-2 0 16,4-2 0 0,-5-4 0-16,2-2 0 0,3-2 0 15,2-4 0-15,2-3 0 16,-3-1 0-16,-2-4 0 16,-1 2 0-16,-10 0 0 15,-4 2 0-15,-4 4 0 16,-5 0 0-16,0-1 0 15,-3 1 0-15,0-2 0 16,4-2 0-16,-1-4 0 16,2-6 0-16,0-4 0 15,2-4 0-15,-2 1 0 0,-2 1 0 16,-2 4 0-16,-4 2 0 16,-3 4 0-16,-5 1 0 15,-4 3 0-15,-1 4 0 16,-6 0 0-16,-2 0 0 15,-2-2 0-15,0-2 0 16,0-2 0-16,0-5 0 16,0 1 0-16,0 0 0 15,0-2 0-15,0 4 0 16,0-1 0-16,2 6 0 16,-2-2 0-16,0 5 0 15,0 0 0-15,0 0 0 0,0 0 0 16,-8 0 0-16,-2-1 0 15,-1 5 0 1,-2 0 0-16,-1 2 0 0,2 2 0 16,-7 4 0-16,4 2 0 15,-5 2 0-15,2-3 0 16,-2-1 0-16,0 0 0 16,-1 0 0-16,2 0 0 15,-4 2 0-15,1-2 0 16,0 4 0-16,0 0 0 0,-3 2 0 15,2 2 0 1,0 2 0-16,-2 2 0 0,0 2 0 16,3 1 0-16,-3 2 0 15,4 1 0-15,0 1 0 16,-1-1 0-16,0 0 0 16,-1 0 0-1,-1 0 0-15,-1 2 0 0,1 0 0 16,0 2 0-16,-1 2 0 15,-2 0 0-15,2 0 0 0,-2 2 0 16,2-2 0 0,0 2 0-16,2 2 0 0,3-2 0 15,0 2 0 1,-2-2 0-16,-3-2 0 0,0 0 0 16,2 0 0-16,-4 0 0 15,2 0 0-15,3-2 0 16,-3 2 0-16,3-2 0 15,0 0 0-15,-3-3 0 16,-2 4 0-16,4-5 0 16,-7 1 0-16,4 2 0 0,-3-2 0 15,0 3 0 1,-5 2 0-16,1 0 0 0,-3 2 0 16,-4 2 0-16,0 0 0 15,-2 2 0-15,-3 0 0 16,3 2 0-16,-6-2 0 15,4 0 0 1,-24-6-131-16,12 0-340 0,4-2-466 0</inkml:trace>
  <inkml:trace contextRef="#ctx0" brushRef="#br0" timeOffset="44032.24">26890 5767 1358 0,'0'0'490'0,"0"0"-283"16,0 0 55-16,0 0-28 15,0 0-67-15,0 0-9 16,0 0 17-16,-107-56-25 15,74 54 2-15,-6 2-24 16,0 0-34-16,-1 0-17 16,-1 9-41-16,3 10-6 15,5 5-2-15,6 4-4 0,2 2 2 16,10 2-26-16,2 2 0 16,2 2 16-16,6 0-15 15,3 2 11-15,2 1-11 16,0-1 0-16,5-2 9 15,11 0-10-15,3-4 0 16,4-2 5-16,-1-4-4 16,5-4 6-16,-3-6-7 15,3-4 2-15,2-2 16 16,0-2-18-16,2-4 0 16,0 1 5-16,0-2-5 15,0-3 24-15,1 0 2 16,-6 0 16-16,1 0 10 0,-2 0-11 15,0 0-5-15,-2 0-36 16,2-8 0-16,2 0 0 16,0 0 0-16,0-2 0 15,-4-2 0-15,0 2 0 16,-3-2 0-16,-2-2 0 16,-2 2 0-16,-3-2 0 15,1-2 0-15,-4-2 0 16,2-2 0-16,-3 0 0 15,-1-6 0-15,-3 0 0 0,-1-5 0 16,-4 0 0-16,0-1 0 16,0 0 0-16,0-1 0 15,-6 5 0-15,-7-2 0 16,-1 0 0-16,-6-4 0 16,-2-4 0-16,-5 0 0 15,-2-1 0-15,-2 6 0 16,-3 2 0-16,-5 13 0 15,-11 14 0 1,-33 21-50-16,12 20-655 0,9 6-719 0</inkml:trace>
  <inkml:trace contextRef="#ctx0" brushRef="#br0" timeOffset="45161.21">29069 7943 1735 0,'0'0'388'0,"0"0"117"15,0 0-205-15,0 0-74 16,0 0-61-16,0 0-50 0,0 0-3 16,-80-58 7-1,46 50-29-15,-3 1 6 0,-7 5-15 16,-2 2-11-16,2 0-19 15,-1 10-22-15,5 12-15 16,3 9-14-16,3 3 0 16,3 6 0-16,2 4 0 15,7 2 0-15,6 2 0 16,7 0 0-16,9 0 0 16,0 1 0-16,2-1 0 0,18-2 0 15,7-4 0-15,7-4 0 16,1-8 0-16,7-2 0 15,3-8 0-15,6-2 0 16,5-6 0-16,4-4 0 16,0-4 0-16,2-4 0 15,1 0 0-15,-3-2 0 16,-6-12 0-16,-3-4 0 16,-7 0 0-16,-2-4 0 0,-3-4 0 15,-6 0 0-15,1-2 0 16,-3 0 0-16,-4-2 0 15,-6 2 0-15,-5-3 0 16,-5 3 0-16,-4 1 0 16,-7-4 0-16,0-3 0 15,0 0 0-15,-2-4 0 16,-11 0 0-16,0 0 0 16,-1 2 0-16,-1 4 0 0,-1 0 0 15,-5 6 0-15,2 1 0 16,-8 5 0-16,-6 4 0 0,-7 5 0 31,-41 11 0-31,10 0-71 16,3 0-914-16</inkml:trace>
  <inkml:trace contextRef="#ctx0" brushRef="#br0" timeOffset="46255.77">25876 9982 942 0,'0'0'1147'0,"0"0"-828"16,0 0-8-16,0 0-39 0,0 0-84 31,0 0-20-31,-138 34 16 0,98-12 11 0,-4 6-27 16,-1 6-66-16,0 4-39 15,3 9-26-15,4 1-37 16,4 2 0-16,8 0 0 16,6-2 0-1,6-6 0-15,10-4 0 0,4-6 0 16,0 0 0-16,12-6 0 16,11 1 0-16,8-4 0 0,12-2 0 15,4-6 0-15,9-2 0 16,6-5 0-16,0-4 0 15,1-4 0 1,-3 0 0-16,-2 0 0 0,-2-2 0 16,-5-8 0-1,-4-3 0-15,-2 2 0 0,-10-1 0 16,-1-2 0-16,-5-3 0 31,-2 2 0-31,-4-6 0 0,2-1 0 16,-2-2 0-16,-3-4 0 15,-1-2 0-15,-3-6 0 16,-3-2 0-16,-4-2 0 16,-2 0 0-16,-7 0 0 15,0 2 0-15,0-2 0 16,-14 0 0-16,-12-1 0 16,-14 3 0-16,-14 4 0 15,-30 2 0-15,-34 8 0 16,-29 6 0-16,20 8-372 0,25 4-1509 15</inkml:trace>
  <inkml:trace contextRef="#ctx0" brushRef="#br0" timeOffset="48329.12">24502 7492 1430 0,'0'0'339'0,"0"0"-125"16,0 0 24-16,0 0-105 16,0 0-66-16,0 0 40 15,0 0 19-15,-83-77-48 16,56 65 16-16,-4 0 61 15,-2 0-46-15,-5 2 17 16,-3 2-11-16,4 2-19 16,-3 2-1-16,2 2-37 15,0 2-11-15,0 0-1 16,3 0-5-16,-1 12 26 16,3 6-29-16,-1 2-7 0,1 2 8 15,4 2-30 1,2 2 5-16,2 2-2 0,7 2-12 15,3 1 6-15,1-1-6 16,8 2 6-16,1 0-6 16,5 2-5-16,0-2 5 15,0 0 0-15,0 0 0 16,14-2 10-16,-3-4-10 16,4 1 0-16,1-6 12 15,-1 1-12-15,6 0 0 16,1 0 1-16,5 1-1 15,4 1 18-15,3-4-12 0,1 0 0 16,1-6 14-16,-1-2-19 16,3-4 12-16,3-2-1 15,-4-4-2-15,3-2 20 16,3 0-18-16,-1 0 2 16,0-6-14-16,3-6 0 15,-5-4 0-15,-2 0 0 0,-4 0 0 31,-3-4 0-31,-5 0 0 0,1-4 0 0,-3-2 0 16,-1-2 0-16,-4-4 0 16,0-1 0-16,-3-1 0 15,-5-2 0-15,-3 0 0 16,-1-2 0-16,-5 2 0 16,-2-3 0-16,0 3 0 15,-2 3 0-15,-13-2 0 16,-6 5 0-16,0 2 0 15,-6 6 0-15,0 0 0 16,-6 4 0-16,-6 0 0 16,-1 2 0-16,-6 2 0 15,-4 2 0-15,-18-2-48 0,9 4-652 32,10 2-901-32</inkml:trace>
  <inkml:trace contextRef="#ctx0" brushRef="#br0" timeOffset="52992.68">2301 10084 2297 0,'0'0'649'16,"0"0"-366"-16,0 0 54 0,0 0-85 16,0 0-125-1,0 0-68-15,-18 2 33 0,7 18-92 16,-5 9 0-16,1 0 0 15,-3 1 0-15,5-3 0 16,3-9 0-16,4-6 0 16,4-6 0-16,2-6 0 15,0 0 0-15,0-3 0 16,-5-18 0-16,-1-12 0 16,-8-7 0-16,-3-2 0 15,-4 4 0-15,-1 8 0 16,-4 12 0-16,-5 16 0 0,-8 2 0 15,-3 36 0-15,-5 22 0 16,3 18 0-16,4 13 0 16,11 3 0-16,9-2 0 15,15-6 0-15,5-10 0 16,15-13 0-16,28-15 0 16,15-18 0-16,11-20 0 15,12-8 0-15,1-24 0 16,-2-22 0-16,-5-14 0 15,-10-13 0-15,-5-23 0 16,-15 4 0-16,-11-4 0 16,-10 5 0-16,-15 23 0 0,-3 8 0 15,-6 22 0-15,0 18 0 16,0 18 0-16,-2 2 0 16,-13 38 0-16,-7 20 0 15,1 18 0-15,4 11 0 16,3 3 0-16,14-8 0 15,0-8 0-15,10-10 0 16,18-11 0-16,10-13 0 16,4-14 0-16,2-16 0 15,1-10 0-15,-5 0 0 16,-2-24 0-16,-9-12 0 16,-6-7 0-16,-10-3 0 0,-6 1 0 15,-7 6 0 1,0 13 0-16,0 12 0 0,0 12 0 15,0 2 0-15,0 20 0 16,0 16 0-16,0 8 0 16,15 5 0-16,18-1 0 15,15-6 0-15,10-10-9 16,15-8-24-16,7-10-2 16,7-10-28-16,0-4 17 15,-5-6 22-15,-9-16 6 0,-9-6 18 16,-18-4 1-16,-10-4 6 15,-12-3 11-15,-13 3-3 16,-7 4 3-16,-4 8 17 16,-4 10-16-16,-17 8 1 15,-13 6-20-15,-4 8-21 16,-4 18 9-16,2 10-3 16,6 2 7-16,10-2 8 15,12-1-9-15,12-12 9 16,0-4-24-16,12-9-10 15,9-8 17-15,2-2-23 16,2 0 25-16,-5-16 15 16,-1-4 1-16,0-4 12 15,-4-1-4-15,-1 3 2 0,-6 7 5 16,-1 6-1-16,-5 8 3 16,3 1-18-16,4 7-24 15,2 14 24-15,5 5-7 16,3 2 6-16,1-4-13 15,3-4-86-15,-1-8 7 16,0-10 40-16,-1-2 1 16,1-2 37-16,0-18 14 0,2-8 1 15,1-2 7-15,-2-1-6 16,-4 3 5-16,-1 6 21 16,-5 6 31-16,-1 9 16 15,-6 2-29 1,1 5-20-16,2 0-7 0,7 18-10 15,6 6-8-15,4 5 0 16,7-1 0-16,4-2 0 16,3-6 0-16,2-6-10 15,1-8 2-15,-4-6-13 0,1 0 12 16,-1-18 9 0,-4-8 0-16,-3-6 4 15,-3-7-4-15,-3-6 1 0,0-8 12 16,-3-9-11-16,-3-12 13 15,-7-4-8-15,-8 2-6 16,-5 12 22-16,0 19 26 16,-9 23 34-16,-11 22 5 15,-10 36-82-15,-7 54-6 16,6 10-1-16,6-1-1 16,16-9-5-16,9-26 7 0,0 3 0 15,19-3-1-15,7-18-3 16,6-16 4-16,-1-18 2 15,2-12 5-15,0-2 17 32,1-22-12-32,-1-10 0 0,-4-4 0 15,-2-1-12-15,-8 6 0 0,-5 6 0 16,-7 13 0 0,-3 10 0-1,-2 4 0-15,-2 9-32 16,2 18 32-16,1 8-15 15,4 1-11-15,2-7-70 16,4-4 2-16,3-13 50 16,1-8 22-16,6-4 22 0,1-2 12 15,5-20-11-15,5-9 15 16,-1-5-2-16,0-1 4 16,1-2 27-16,-3 1-2 15,-4 6 16-15,-9 10 2 16,-5 8-1-16,-9 12-60 15,-2 2 0-15,-2 22 0 16,0 24 0-16,0 33 0 16,-4 33 0-16,-19 30 0 0,-2 8 0 15,-4-23 0-15,2-33-18 16,6-34 3-16,2-8-23 16,-2 5-1-16,1-1 26 15,-2 0 11-15,4-16 4 16,2-14 2-16,1-16 44 15,-3-10 23-15,-6 0-71 16,-3-28 0-16,0-12 0 16,3-16 0-16,8-12 0 15,13-8 0-15,3-7 0 16,29 3 0-16,19 8 0 16,12 10 0-16,40-2 0 0,-13 17-234 15,-10 15-760-15</inkml:trace>
  <inkml:trace contextRef="#ctx0" brushRef="#br0" timeOffset="53161.39">5574 10834 198 0,'0'0'2662'0,"0"0"-2041"16,0 0-298-16,0 0-31 15,-27 116-292-15,14-76 0 16,-5 5 0-16,-13-3 0 16,-42 12-137-16,6-12-662 15,-1-8-1540-15</inkml:trace>
  <inkml:trace contextRef="#ctx0" brushRef="#br0" timeOffset="54766.18">27104 4766 2230 0,'0'0'608'15,"0"0"-138"-15,0 0-124 16,0 0-103-16,0 0-120 16,0 0-47-16,-17-20-76 0,5 56 0 15,-1 14 0 1,-5 14 0-16,-3 5 0 0,4-1 0 15,1-4 0-15,5-12 0 16,3-10 0-16,1-13 0 16,4-14 0-16,1-8 0 15,2-7 0-15,0-4 0 16,0-25 0-16,0-13 0 16,0-10 0-16,0-12 0 0,7-8 0 15,8-4 0 1,6-4 0-16,0 1 0 0,2 9 0 15,2 12 0-15,1 12 0 16,3 14 0 0,5 10 0-16,3 12 0 0,5 6 0 15,1 4 0 1,-3 0 0-16,-7 15 0 0,-8 7 0 16,-9 7 0-16,-9 5 0 15,-7 2-35-15,-5 2-19 0,-24-2-18 16,-11-2 9-1,-13-4 27-15,-12-6-9 0,-4-6 17 16,2-5 17 0,4-8 10-16,15-3 1 0,14-2 0 15,16 0 35-15,12 0 52 16,6 3-36-16,0 1 1 16,15 3-35-16,14 5-7 15,9 9 20-15,9 3-24 16,7 6-5-16,8 4 14 15,3 0-9 1,3 2-6-16,-1-2 0 0,-4-6 0 16,-10-6-6-16,-11-6 12 0,-15-6-4 15,-13-6 31-15,-8-2-33 16,-3 0 0-16,-3-2 0 16,0 2 0-16,0 4 0 15,8 14 0 1,1-2-333-16,1 0-775 0</inkml:trace>
  <inkml:trace contextRef="#ctx0" brushRef="#br0" timeOffset="55956.34">30671 7836 2278 0,'0'0'511'15,"0"0"-21"-15,0 0-190 16,0 0-92-16,-42-102-79 16,18 96-46-16,-10 6-20 15,-13 0-29-15,-11 24-34 16,-7 14 0-16,1 12 0 0,6 9 0 16,14 7 0-16,17 2 0 15,15 2 0-15,12-4 0 16,14-2 0-16,24-8 0 15,11-12 0-15,7-7 0 16,1-15 0-16,1-13 0 16,-4-9 0-16,-7 0 0 15,-9-15 0-15,-7-15 0 16,-12-6 0-16,-7-5-3 16,-10 4-60-16,-2 4-27 15,-11 5-24-15,-15 8 28 0,-10 6 40 16,-5 6 35-16,6 4-1 31,4 4 12-31,6 0 19 0,10 0-4 0,10 6 7 16,5 4 23-16,0 4-6 15,18 2-9-15,13 0-15 16,12-2-3-16,5-2-4 16,4-4-8-16,-6-6 13 15,-5-2-11-15,-12 0 14 16,-10 0 34-16,-7-10 37 15,-8 0-35-15,-4 0-52 16,0 0 0-16,0 6 0 16,0 0 0-16,0 4 0 0,0 0 0 15,0 0 0-15,0 0 0 16,-6 14 0-16,-6 10 0 16,1 6 0-16,-5 9 0 15,-1 5 0-15,-5 6 0 16,-1 2 0-16,1 2 0 15,0-2 0-15,4 0 0 16,0-3 0-16,7-5 0 16,0-7 0-16,2-2 0 15,0-1-11 1,0-8-519-16,2-8-879 0</inkml:trace>
  <inkml:trace contextRef="#ctx0" brushRef="#br0" timeOffset="57133.43">25994 11151 2056 0,'0'0'751'0,"0"0"-263"16,0 0-116-16,0 0-134 15,0 0-116-15,0 0-53 16,0 0-69-16,-66 92 0 16,39-34 0-16,-4 2 0 15,4-3 0-15,2-5 0 16,6-12 0-16,5-12 0 0,5-12 0 15,7-10 0-15,2-6 0 16,0-12 0-16,13-24 0 16,9-14 0-16,7-11 0 15,5-11 0-15,6-4 0 16,5-2 0-16,1 2 0 16,3 10 0-16,1 16 0 15,-4 16 0-15,-2 15 0 16,1 19 0-16,-3 0 0 15,-1 19 0-15,-8 12 0 16,-4 6 0-16,-11 3 0 16,-14-2 0-16,-4 0 0 15,-15-4 0-15,-25-2 0 0,-11-4 0 16,-8-6 0-16,-1 0 0 16,4-4 0-16,10-4 0 15,13 1 0-15,10-1 0 16,12-3 0-16,11 4 0 15,0 0 0-15,26 2 0 16,19 3 0-16,18 0 0 16,12 4 0-16,10 0 0 15,0 2 0-15,-2 0 0 16,-10 0 0-16,-13-4 0 0,-16-4 0 16,-15-6 0-1,-13-4 0-15,-11-4 0 16,-10-4-29-16,-19 0-529 15,-8-8-1113-15</inkml:trace>
  <inkml:trace contextRef="#ctx0" brushRef="#br0" timeOffset="58264.87">23060 7030 2212 0,'0'0'522'0,"0"0"-162"16,0 0-126-16,-116-40-70 15,65 40-74-15,-12 8 3 16,-3 22 18-16,-8 19 2 16,2 10-28-16,8 12-28 15,11 5-2-15,15 0-55 16,18-4 0-16,20-4 0 16,0-6 0-16,38-8 0 15,15-11 0-15,14-11 0 16,6-16-3-16,1-12-86 0,-9-4-50 15,-14-18-31-15,-15-16-11 16,-19-6 65-16,-15-6 30 16,-2 2 9-16,-10 4 26 15,-19 7 24-15,-3 13 14 16,1 10 13-16,0 8 24 16,6 2 24-16,5 0 18 15,7 6 13-15,7 4 32 16,3 3-9-16,3-4-18 15,5 1-9-15,19 0-15 16,16-3 3-16,10-3-21 16,2-3-30-16,2-1 9 0,-7 0-20 15,-11 0 15-15,-12 0 40 16,-10-1 36-16,-10-3-92 16,-2 4 0-16,-2 0 0 15,0 0 0-15,0 0 0 16,-4 4 0-16,-12 17 0 15,-2 9 0-15,-4 10 0 16,-1 9 0-16,2 5 0 16,0 4 0-16,8 2 0 0,2-1 0 15,2-5 0-15,2-6 0 16,1-6 0 0,-1-10 0-16,0-8 0 0,-4-4 0 15,2-4 0-15,-4-4-123 16,2-4-366-16,4-4-601 0</inkml:trace>
  <inkml:trace contextRef="#ctx0" brushRef="#br0" timeOffset="58435.75">23210 8289 2777 0,'0'0'766'0,"0"0"-510"16,0 0-58-16,0 0-198 15,0 0-56-15,0 0-563 16,0 0-1099-16</inkml:trace>
  <inkml:trace contextRef="#ctx0" brushRef="#br0" timeOffset="60500.34">6913 10323 2680 0,'0'0'585'0,"0"0"-368"15,0 0 49-15,0 0-98 16,0 0-120-16,0 0-23 15,-28 0-8-15,1-2-10 0,-4-4 10 16,-1-4 16-16,3-6 0 16,9-2-33-16,7-9 0 15,11-2 0-15,2-8 0 16,11-1 0-16,16 2 0 16,2 2 0-16,4 8 0 15,-2 6 0-15,-2 10 0 16,-4 8 0-16,-6 2 0 15,0 6 0-15,-4 24 0 16,-6 16 0-16,-7 14 0 0,-2 12 0 16,-2 7 0-16,-20-3 0 15,-14-4 0-15,-9-6 0 16,-9-7 0-16,-8-9 0 16,-3-6 0-1,1-12 0-15,6-10 0 0,7-10 0 16,11-12 0-16,10 0 0 15,11-16 0-15,10-10 0 16,4-6 0-16,5 1 0 16,0 6 0-16,5 4 0 15,13 12 0-15,2 6 0 0,9 3 0 16,11 12 0-16,9 19 0 16,8 5 0-16,11 2 0 15,28 6-54-15,-19-10-403 16,-12-10-497-16</inkml:trace>
  <inkml:trace contextRef="#ctx0" brushRef="#br0" timeOffset="61962.04">7876 10445 1993 0,'0'0'900'15,"0"0"-560"1,0 0-21-16,0 0-124 0,0 0-73 16,0 0-58-16,0 0 5 15,-81-26-36-15,42 56-22 16,-7 8 22-16,5 8-16 16,9 7-17-16,14-2 0 15,16 2 0-15,2-7 0 0,31-6 0 31,19-10 0-31,14-10 0 0,9-14 0 0,1-6 0 16,-3-4-3-16,-6-20-11 16,-14-4 14-16,-6-6 1 15,-14-2 15-15,-7 2-16 16,-8 6 0-16,-7 6 0 31,-5 10 0-31,-4 7 0 16,0 5 0-16,0 6 0 0,0 20 0 15,0 9 0 1,0 7 0-16,9-2 0 0,9-4 0 16,5-8 0-16,4-12 0 15,-1-12 0-15,-2-4 0 16,-1-10 0-16,-10-18 0 16,-4-8 0-16,-9-6 0 15,0-2 0-15,-9-1 0 16,-15 5 0-16,-3 8 0 15,0 13 0-15,0 10 0 16,7 9 0-16,5 10 0 16,9 18 0-16,6 6 0 0,2 5 0 15,33-7 0-15,16-8 0 16,19-14-30 0,9-10-59-16,8-4-22 0,0-26 6 0,-11-9 33 15,-9-8 41-15,-16-8 31 16,-10-7 7-16,-12-4 40 15,-10 0 10-15,-7 6 13 16,-8 12 7-16,-4 18 17 16,0 21-8-16,-12 9-86 15,-11 32 0-15,-12 25 0 0,2 13 0 16,2 8 0-16,9 4 0 16,15-5 0-16,7-7 0 15,18-12 0-15,26-12 0 31,14-16-33-31,7-16-20 0,2-14-2 0,-4 0 19 32,-8-20 24-32,-8-10 12 0,-7-4 0 15,-9-6 14-15,-6 0-1 0,-7 6 17 0,-7 10-3 16,-9 9 6-16,-2 15 5 16,0 0-38-1,-7 26-11 1,-9 13 11-16,5 5-1 15,3 2 0-15,8-6-48 16,0-8-25-16,0-8 10 16,6-12 23-16,7-6 23 15,-1-6 12-15,-1 0 1 16,2-16 5-16,-1-6 1 16,-6-6 0-16,0-6 13 15,1-2 14-15,0-2 29 0,0 0 32 16,4 3 25-16,0 7-114 15,7 10 0-15,2 6 0 16,5 10 0-16,6 2 0 16,0 9 0-16,2 17 0 15,-1 6 0-15,-5 5 0 16,-10 2 0-16,-5-3 0 16,-12-4 0-16,0-4-23 15,-10-8-88-15,-19-8 0 16,-2-6 36-16,-3-6 36 15,5 0 26-15,10-16 13 16,12-8 9-16,7-4 4 16,16-2-5-16,21 0 4 0,17 2-2 15,10 2-1-15,7 6 0 16,1-1-8-16,-3 3 1 16,-6 2 7-16,-14-2 0 15,-11 0 25-15,-14 0-7 16,-8-2 9-16,-12 0 21 15,-4 0-16-15,0 0-11 16,-9 4-8-16,-7 2 12 16,-1 6-34-16,1 6 0 15,5 2 0-15,5 10 0 0,3 18 0 16,3 10 0-16,0 4 0 16,13 7 0-16,14-2 0 15,7 0 0-15,3-3 0 16,4-2 0-16,-3-4 0 15,-5-2 0-15,-4-6 0 16,-12-6 0-16,-5-6 0 16,-10-5 0-16,-2-8 0 15,-6-3 0-15,-25-2 0 16,-17 0 0-16,-45-16 0 16,6-8-290-16,3 0-691 0</inkml:trace>
  <inkml:trace contextRef="#ctx0" brushRef="#br0" timeOffset="64161.75">11583 10461 2273 0,'0'0'491'0,"0"0"-173"0,0 0-74 15,0 0-42-15,0 0-80 16,-22-114-29 0,9 104-8-16,-6 6 11 0,-4 4 3 15,-12 0-49-15,-2 20-27 16,-7 8-23-16,1 10 0 15,5 2 0-15,9 0 0 16,10 0 0-16,11-8 0 16,8-3 0-16,0-10 0 15,20-6 0-15,9-9 0 16,3-4 0-16,3 0 0 0,1-18 0 16,2-4 0-16,-2-5 0 15,-1-3 0-15,-1 2 0 16,-8 0 0-16,-3 6 0 15,-8 6 0-15,-8 6 0 16,-3 10 0-16,-4 0 0 16,0 8 0-16,0 16 0 15,2 10 0-15,10 0 0 16,7 0 0-16,10-6 0 16,8-10 0-16,7-11 0 15,3-7 0-15,-3-11 0 16,-2-17 0-16,-5-9 0 15,-11-8 0-15,-8-5 0 0,-10 0 0 16,-5 2 0-16,-3 4 0 16,0 10 0-1,-3 12 0-15,-3 13 0 0,0 9 0 16,3 0 0-16,3 17 0 16,0 7 0-16,5 2 0 15,19 0 0-15,10-2 0 16,8-6 0-16,7-4 0 0,-3-4 0 15,-3 0 0 1,-7-2 0-16,-11 4 0 0,-15 4 0 16,-8 6-11-16,-2 6-2 15,-4 4 13-15,-10 1 4 16,3-1-4 0,7-4 0-16,4-6-1 0,11-6 1 15,28-9 8-15,15-7-7 16,18 0-1-16,4-19 0 15,2-13-18 1,-7-8 9-16,-13-9 0 0,-12-5 9 16,-12-4 7-1,-16 2-7-15,-9 8 6 0,-9 10 29 0,0 17-35 16,-11 20 0-16,-14 1 0 31,-6 32 0-31,0 16 0 16,4 6 0-16,8 0 0 15,13 0 0-15,6-7 0 16,23-10 0-16,60-2 0 16,-6-16-258-16,1-6-604 0</inkml:trace>
  <inkml:trace contextRef="#ctx0" brushRef="#br0" timeOffset="64601.78">13802 10704 2 0,'0'0'2942'0,"0"0"-2249"16,0 0-489-16,0 0 51 0,0 0-255 15,0 0 0-15,98-130 0 16,-57 81 0-16,-1-5 0 15,-5-4 0-15,-6-6 0 16,-6 4 0-16,-10 10 0 16,-5 11 0-16,-8 17 0 15,0 12 0-15,0 10 0 16,-17 0 0-16,-8 3 0 16,-6 12 0-16,0 10 0 15,2 4 0-15,4 7 0 16,12 5 0-16,11 1 0 15,2 4 0-15,7-4 0 16,19-4 0-16,10-6 0 16,13-6 0-16,9-8 0 0,11-8 0 15,7-10 0-15,0 0-71 16,15-25-238-16,-20-8-289 16,-17-1-232-16</inkml:trace>
  <inkml:trace contextRef="#ctx0" brushRef="#br0" timeOffset="65058.61">14678 10254 584 0,'0'0'1815'16,"0"0"-1083"-16,0 0-227 15,0 0-202-15,0 0-146 16,0 0-157-16,0 0 0 16,3-50 0-16,12 50 0 15,7 0 0-15,3 4 0 16,0 17 0-16,-4 8 0 16,-5 10 0-16,-5 5 0 0,-9 0 0 15,-2 0 0-15,0-8 0 16,-15-6 0-1,-1-10 0-15,5-7 0 16,5-12 0-16,6-1 0 0,0-8 0 16,0-22 0-16,8-8 0 15,13-8 0-15,5-4 0 16,3 2 0-16,0 8 0 16,-2 11 0-16,-5 15 0 15,-1 13 0-15,-2 1 0 16,-1 15 0-16,-1 20 0 15,4 9 0-15,-3 2 0 0,-1-2 0 16,4-6 0 0,0-8 0-16,6-10-117 0,7-7-156 15,28-13-183-15,-8-13-268 16,-3-9-410-16</inkml:trace>
  <inkml:trace contextRef="#ctx0" brushRef="#br0" timeOffset="66332.45">15500 10212 1908 0,'0'0'1015'0,"0"0"-421"16,0 0-341-16,0 0-100 16,0 0 20-16,0 0-173 15,-80 133 0-15,78-89 0 16,2-4 0-16,9-6 0 16,22-6 0-16,9-8 0 15,7-7 0-15,-1-12-17 16,-5-1-49-16,-8-8-9 15,-13-18 36-15,-8-10 27 16,-10-6 12-16,-2-6 0 16,-2 0 7-16,-17 2-6 15,-1 8 20-15,3 8 24 16,3 8 6-16,5 9 33 0,7 5-84 16,2 6 0-16,0 2 0 15,9 0 0-15,17 0 0 16,8 0 0-16,4 0 0 15,4 10 0-15,-4 3 0 16,-2 5 0-16,-10 4 0 16,-5 4 0-16,-10 3 0 15,-5 4 0-15,2 1 0 16,-4 0 0-16,4-4 0 16,3-4 0-16,7-8 0 15,5-4 0-15,8-10-27 0,5-4-2 16,4 0-10-16,2-14 9 15,-2-10 15-15,-4-8 8 16,-7-2 7-16,-4-2 1 16,-10 4 11-16,-6 8 18 15,-4 9 24-15,-5 10-4 16,0 5-50-16,0 5 0 16,0 24 0-16,0 7 0 15,0 2 0-15,12 2 0 16,17-6 0-16,13-6 0 0,12-8 0 15,9-10-20-15,1-10-1 16,-4 0 2 0,-6-12 18-16,-10-14 1 0,-7-8 2 15,-12-6 11-15,-4-8-4 16,-7-4-8-16,-8 0 9 16,-6 1-8-16,0 13-2 15,-16 10 15-15,-15 14-6 16,-4 14-9-16,-5 0 0 15,4 16 0-15,9 12 0 16,7 5 0-16,11-1 0 0,9-3 0 16,0-3 0-16,9-3 0 15,11-3 0-15,2-2 0 16,0 0 0-16,3 4 0 16,-2 6 0-16,-2 4 0 15,4 12 0-15,0 8 0 16,-1 12 0-16,3 11 0 15,-5 7 0-15,0 2 0 16,-5 0 0-16,-11-3 0 16,-6-9 0-16,-2-12 0 15,-23-12 0-15,-13-12 0 16,-9-14 0-16,-3-10 0 16,-6-12 0-16,0-2 0 0,12-28 0 15,13-14 0-15,19-16 0 16,16-28 0-16,68-35 0 15,53-39 0-15,31-21-35 16,8-5-62-16,-14 11-28 16,-50 43-11-16,-34 34 40 15,-29 38 72-15,-22 19 24 16,-9 6 27-16,-6 5 79 0,0 5 62 16,-13 22-30-1,-16 5-64-15,-2 32-74 0,0 22 0 16,6 14 0-16,7 12 0 15,12 6 0-15,6-2 0 16,4-4 0 0,21-9 0-16,6-13 0 0,0-20-7 15,2-14 6-15,-1-18-5 16,-1-6 6-16,-2-12 14 16,0-20-14-16,-2-8 0 15,-5 0 0-15,-2 6 0 16,-7 9 0-16,-6 16 0 15,-1 9 0-15,-1 2 0 16,0 26 0-16,4 10 0 16,1 6 0-16,9 2 0 0,3-6-129 15,9-8-131-15,24-12-217 16,-5-10-317-16,-4-8-576 0</inkml:trace>
  <inkml:trace contextRef="#ctx0" brushRef="#br0" timeOffset="66862.69">18591 9709 2488 0,'0'0'804'0,"0"0"-296"16,0 0-212-16,0 0-296 0,0 0 0 15,0 0 0-15,0 0 0 16,-39 44 0-16,26 31 0 15,-3 11 0-15,3 6 0 16,7-2 0-16,6-4 0 16,0-10 0-16,11-15 0 15,15-17 0-15,8-16 0 16,6-18 0-16,5-10 0 16,1-6 0-16,-1-26 0 15,-1-12 0-15,-3-8 0 0,-6-3 0 16,-5 3 0-16,-9 10 0 15,-9 14 0-15,-8 18 0 16,-4 10 0 0,0 8 0-16,0 26 0 0,-2 11 0 15,0 3 0-15,2 4 0 16,2-6 0-16,21-8 0 16,2-10 0-16,7-12 0 15,-3-10 0-15,0-6 0 16,-5 0 0-16,-1-22 0 15,-8-6 0-15,-1-8 0 16,-10-4 0-16,-4-4 0 0,0-1 0 16,-20 5 0-16,-11 8 0 15,-9 8 0-15,-4 10 0 16,-1 10 0-16,5 4 0 16,-5 0-285-16,14 4-641 31,7 0-882-31</inkml:trace>
  <inkml:trace contextRef="#ctx0" brushRef="#br0" timeOffset="67094.03">18544 9743 2700 0,'0'0'930'0,"0"0"-464"0,0 0-466 15,145-58 0-15,-56 50 0 16,7 0 0-16,-3 4 0 15,-13-2 0-15,-20 0 0 16,-21 2 0-16,-24 0 0 16,-15 2 0-1,-5 0 0-15,-48 0-27 0,2 2-544 32,-3 0-880-32</inkml:trace>
  <inkml:trace contextRef="#ctx0" brushRef="#br0" timeOffset="72296.83">20370 9837 1891 0,'0'0'715'15,"0"0"-372"-15,0 0 135 16,0 0-178-16,0 0-83 16,0 0-65-16,-6-58-152 15,-14 58 0 1,-4 8 0-16,-12 20 0 0,-2 15 0 0,-2 11 0 16,9 10 0-16,8 2 0 15,17 2 0-15,6-6 0 16,20-5 0-16,24-11 0 31,14-12 0-31,9-12 0 0,5-14 0 0,-3-8 0 16,-7-8 0-16,-8-18 0 15,-12-8 0-15,-11-6 0 16,-6-2 0-16,-13-1 0 16,-2 9 0-1,-6 10 0-15,-4 12 0 0,0 12 0 16,0 0 0-16,-9 26 0 0,0 10 0 15,3 8 0-15,6 0 0 16,0-3 0-16,15-9 0 31,16-8 0-31,5-14 0 16,4-10 0-16,-4 0 0 16,-5-24 0-16,-6-12 0 15,-8-8 0-15,-7-9 0 0,-10-3 0 16,0 0 0-16,-5 4 0 15,-17 12 0-15,-7 16 0 16,-5 20 0-16,-3 4 0 16,-2 24 0-16,10 14-3 15,14 6-6-15,15-4 9 16,11-4-2-16,38-12 2 16,20-14 5-16,16-10-5 15,4-10 0-15,0-23-2 16,-9-16 4-16,-11-9-2 15,-13-8 9-15,-11-9-9 0,-12-7 0 16,-8-2 0-16,-10 4 0 16,-7 12 0-16,-8 24 0 15,0 23 0-15,-10 21 0 16,-21 47 0-16,-11 45 0 16,-1 40 0-16,14 11 0 15,18-21 0-15,11-31 0 16,8-36 0-16,21-6 0 15,11-3 0-15,10-2-15 16,10-6-57-16,2-20-15 16,-6-16 52-16,-4-2 19 0,-10-24 16 15,-9-12 1-15,-4-8 11 16,-9-3 35-16,-4 1-17 16,-6 6 7-16,-4 10 26 15,-6 14-28-15,0 16-35 16,0 0 0-16,0 24 0 15,-6 16 0-15,2 6 0 16,4 2 0-16,2-1 0 0,23-9-14 16,4-12-22-1,4-12-19-15,1-10 4 0,-5-4 43 16,-5-10-2-16,-3-14 10 16,-6-8-8-1,-9-6-7-15,-6-5-10 0,0-1-16 16,-8 2-19-16,-15 6 23 15,-3 8 11-15,2 12 25 16,3 10 0-16,8 6 2 16,9 0-1-16,4 4 22 15,0 8 29-15,13 0 15 16,14-4-15-16,6-2 5 0,7-6 4 16,3 0-26-16,1 0 13 15,0-6-47-15,-3-2 0 16,-6 2 0-16,-1 6 0 15,-5 0 0-15,0 18 0 16,0 19 0-16,0 10 0 16,-2 10 0-16,-6 1 0 15,-7-8 0-15,-7-12-20 16,-5-14-20-16,-2-14 22 16,0-10 18-16,-11-8 78 15,-1-26-78-15,4-12 0 16,8-12 0-16,0-4 0 0,18-3 0 15,17 7 0 1,14 8 0-16,4 16 0 0,16 28 0 16,-15 6 0-16,-16 4-1402 0</inkml:trace>
  <inkml:trace contextRef="#ctx0" brushRef="#br0" timeOffset="73693.83">1352 11354 2250 0,'0'0'647'0,"0"0"-157"16,0 0 4-16,0 0-279 16,0 0-215-16,0 0 0 15,0 0 0-15,4-4 0 16,-33 90 0-16,-2 34 0 15,2 0 0-15,12-17 0 0,15-37 0 16,2-24 0-16,10-2 0 16,20-8 0-16,9-8 0 15,13-22 0-15,4-2 0 16,-1-36 0-16,-2-18 0 16,-3-16 0-16,-8-12 0 0,-9-8 0 0,-6-3 0 15,-9 7 0 1,-5 16 0-16,-9 20 0 0,1 24 0 15,-5 23 0-15,0 10 0 16,0 34 0-16,0 26 0 16,-2 13 0-16,-5 10 0 15,3 0 0-15,2-10 0 16,2-13 0-16,0-15 0 16,0-20 0-16,0-12 0 15,0-14 0-15,0-6 0 16,0-2 0-1,8-24 0-15,6-14 0 16,4-8 0-16,2 0 0 16,1 2 0-16,0 13 0 15,-3 15 0-15,-1 16 0 0,-3 2 0 0,1 18 0 16,4 17 0-16,-2 7 0 16,1 2 0-16,3-2 0 15,-2-4 0-15,3-10 0 16,3-10 0-16,4-10 0 15,0-8 0-15,0 0 0 16,2-22 0-16,-4-10 0 16,-1-12 0-16,-3-4 0 15,-5 0 0 1,-3 4 0-16,-6 13 0 16,-4 13 0-16,-5 16 0 15,0 2 0-15,0 22 0 16,0 18 0-16,0 11 0 15,0 1 0-15,0-6 0 0,0-10 0 16,15-14-24 0,6-14 16-16,3-8 8 15,5-8 1-15,7-22 8 16,1-10 13-16,1-4-22 16,2 0 0-16,-4 3 0 0,-4 11 0 15,-9 12 0 1,-2 12 0-16,-3 6 0 0,-1 9 0 15,1 23 0-15,0 8 0 16,-4 8 0-16,-6 2 0 16,-8-4 0-16,-22 4-164 15,-20-14-401-15,-10-12-578 0</inkml:trace>
  <inkml:trace contextRef="#ctx0" brushRef="#br0" timeOffset="73866.92">2578 11361 2711 0,'0'0'965'15,"0"0"-545"-15,0 0-420 16,0 0 0-16,0 0 0 16,0 0 0-16,0 0-236 15,-41-98-1319-15</inkml:trace>
  <inkml:trace contextRef="#ctx0" brushRef="#br0" timeOffset="74023.97">1319 11394 2883 0,'0'0'593'15,"0"0"-507"-15,233 0 37 16,-30 0-123-16,-16-7-288 15,-24 2-2687-15</inkml:trace>
  <inkml:trace contextRef="#ctx0" brushRef="#br0" timeOffset="75536.14">4209 11711 2335 0,'0'0'517'0,"0"0"-147"15,0 0 13-15,0 0-89 16,0 0-97-16,0 0-197 0,0 0 0 15,-130 32 0 1,94 19 0-16,5 10 0 16,12 1 0-16,16-2 0 15,3-6 0-15,38-12 0 0,20-10 0 16,20-15 0-16,13-16 0 16,2-1 0-1,-3-22 0-15,-12-14-29 0,-18-4 16 16,-20-4 13-16,-15 2 12 0,-14 4 18 15,-9 12-30-15,-2 12 0 16,0 10 0-16,0 4 0 16,0 12 0-1,-7 22 0-15,5 10 0 0,2 4 0 16,0-2 0-16,11-8 0 16,20-7 0-1,10-12 0-15,5-12 0 0,6-7 0 16,1-7 0-16,-2-21 0 15,-6-5 0-15,-3-12 0 16,-8-1 0-16,-8 0 0 0,-8 6 0 31,-7 8 0-31,-6 14 0 0,-3 10 0 0,-2 8 0 16,0 0 0-16,0 26 0 16,-2 20 0-16,-7 18 0 15,-1 13 0-15,6 24 0 16,4 20 0-16,0-9 0 15,0-12 0 1,0-15 0 0,0-21 0-16,-2 0 0 0,-9-2 0 0,-9-18 0 15,-3-14 0 1,-3-18 0-16,-3-12 0 0,0-9 0 0,5-30 0 16,5-17 0-16,17-34 0 15,9-42 0-15,60-43 0 16,31-11 0-16,20 15 0 31,-9 47 0-31,-24 56 0 16,-23 31 0-16,-8 23 0 15,1 10 0-15,-1 4 0 16,-5 0 0-16,-11 21 0 0,-13 5 0 0,-8 3 0 31,-5 2 0-31,-6-5 0 16,1-4 0-16,-3-6 0 0,-2-4 0 15,3-8-20-15,-3-4-14 16,1 0 22-16,-1-4 10 16,-2-12 2-16,0-6 1 15,0 0-1-15,0 0 1 16,-14 4 24-16,-6 6 16 16,-2 8-41-16,-5 4 0 0,-4 12 0 15,-3 18 0-15,1 12 0 0,4 4 0 16,11 0 0-16,14-2 0 15,4-6 0-15,22-6 0 16,22-6 0-16,19-12 0 31,11-10 0-31,5-4 0 0,4-18-36 0,-7-18-33 16,-7-14 18-16,-11-14 33 16,-14-12 18-16,-8-8 12 15,-14-3-6-15,-9 13 25 16,-5 16 43-16,-8 18-23 15,0 22-51-15,-4 16 0 16,-15 4 0-16,-3 32 0 0,-7 20 0 16,2 16 0-1,5 11 0-15,10 1 0 0,12-2 0 16,0-10 0-16,30-9 0 16,15-11 0-1,13-14 0-15,6-14 0 0,7-12 0 16,-2-10 0-1,-4-4 0-15,-10-23 0 0,-7-6 0 16,-11-12 0 0,-8-3 0-16,-14 0 0 15,-7 4 0-15,-8 10 0 16,0 14 0-16,-16 16 0 16,-9 4 0-16,-2 18 0 15,1 16 0-15,4 6 0 16,10 0 0-16,12-1 0 15,5-6 0-15,33-8 0 16,62-11-251-16,-9-10-587 16,1-4-1085-16</inkml:trace>
  <inkml:trace contextRef="#ctx0" brushRef="#br0" timeOffset="75835.19">8030 11490 2861 0,'0'0'722'0,"0"0"-357"16,0 0-217-16,0 0-148 15,0 0 0-15,-29 106 0 0,15 9 0 16,1 35 0-16,9 12 0 15,4-9 0-15,0-35 0 16,0-36 0-16,0-19 0 16,2-13 0-16,-2 2 0 15,0-2 0-15,0-16-116 16,0-16-425-16,0-18-367 0</inkml:trace>
  <inkml:trace contextRef="#ctx0" brushRef="#br0" timeOffset="76894.75">8119 11714 1624 0,'0'0'1014'16,"0"0"-423"-16,0 0-111 0,0 0-223 15,0 0-127-15,0 0-130 16,0 0 0-16,100 29 0 16,-69 17 0-16,-2 4 0 15,-12-2-147-15,-9-2-44 16,-8-4-20-16,-21-2 28 15,-23-6 57-15,-9-1 84 16,-1-10 36-16,4-2 6 16,17-10 71-16,14-4 38 15,17-5 3-15,2-2 71 0,26-2-94 16,23-16-10-16,15-11-16 16,11-4-34-16,0-10-8 15,-2-7-6-15,-5-4-9 16,-16-2-5-16,-11 4 13 15,-19 5-4-15,-13 11 20 16,-9 10-12-16,0 11 0 0,-14 8 5 16,-5 7-23-1,-6 0-18-15,3 11 6 0,9 8 0 16,5 3 6-16,8 1-47 16,10-1 37-16,21-3 15 15,7-4 0-15,6-7 1 16,-1-4 0-16,-5-4 1 15,-7 0 8-15,-11 0-9 16,-7 6 1-16,-7 2 0 16,2 6-1-16,-4 8 9 0,1 2-3 15,-1 6-5-15,2-2 5 16,3-2-6 0,3-6-19-16,1-4-35 0,5-6-21 15,5-7 18-15,2-3 9 16,7 0 19-1,2-17 17-15,1-7 7 0,-1-6 5 16,-3 0 9 0,-4 0 33-16,-10 8 42 0,-5 8 18 15,-10 12-15-15,-2 2-24 16,0 12-51-16,0 16-12 0,0 8 0 16,0 2 0-1,0-4 0-15,13-6-3 0,12-6-12 16,4-11 14-16,0-10 1 15,-5-1 5-15,-2-9 9 16,-6-18-14-16,-7-7 0 16,-9-8 0-1,0-6 0-15,-9 0 0 0,-16 2 0 16,-4 7-3-16,-2 14-8 16,0 10-2-16,0 15 2 15,8 0-10-15,8 8 5 16,9 10 10-16,6 3 6 15,4-1 18-15,25-4-12 0,11-4-6 16,13-10-37-16,6-2-53 16,1-4-36-1,-5-20 9-15,-6-8 39 0,-7-6 51 16,-9-7 25-16,-8-1 2 16,-5 0 17-16,-9 6 58 15,-4 8 76-15,-5 8-4 16,-2 14-3-16,0 10-144 0,0 0 0 15,-7 36 0 1,-8 32 0-16,1 43 0 0,1 31 0 16,7 10 0-16,4-6 0 15,2-33 0-15,0-33 0 16,0-20 0-16,0-10 0 16,0-2 0-1,2-3 0-15,0-7-224 0,5-36-139 16,-3-2-322-1,2-14-85-15</inkml:trace>
  <inkml:trace contextRef="#ctx0" brushRef="#br0" timeOffset="78195.83">9582 11798 1780 0,'0'0'779'16,"0"0"-134"-16,0-105-122 16,0 80-259-1,0 15-159 1,5 10-105-16,17 0 0 15,9 13 0-15,9 14 0 16,3 14 0-16,-5 7 0 16,-7 2 0-16,-13 4-119 15,-16-4-36-15,-2-6 17 16,-24-6 8-16,-16-10 44 16,-7-6 58-16,2-8 28 0,9-5 15 0,14-9 78 15,13 0 34-15,9 0 61 16,9-3-22-16,27-12-125 15,12-6-26-15,8-3-15 16,7-2 0-16,-1-2 8 16,-4 0-8-16,-9 0 0 15,-9 0 0-15,-13-4 3 16,-7 2-3-16,-11 0 0 0,-7 6 0 16,-2 2 0-16,0 9 0 15,-11 8 0-15,-9 5 0 16,-5 4-23-16,-2 22 17 15,1 8 0-15,4 8-4 16,6 0 9-16,14 0-6 16,2-6 1-16,16-4 6 15,19-6-7-15,7-10 5 16,6-6-5-16,0-6-16 16,-1-4 23-16,-5-2-8 15,-6-14 8-15,-7-8 13 16,-2-4-7-1,-3-4 9-15,3-6-6 16,-2 0-2-16,-1 4 5 0,-6 8-3 0,-5 9 8 16,-6 12 1-16,-5 5-18 15,-2 0 0-15,0 19 0 16,3 12 0-16,3 5 0 16,5 2 0-16,7-2 0 15,7-6 0-15,6-8 0 0,4-6 0 31,1-9 0-15,4-7 0-16,1 0 0 0,1-18 0 16,-1-9 0-16,5-7 0 15,-2-8 0-15,1-10 0 16,-1-10 0-16,-4-9 0 16,-6-5 0-16,-8 0 0 15,-8 8 0-15,-16 12 0 16,-2 15 0-16,-10 22 0 15,-19 16 0-15,-9 10 0 16,-3 33 0-16,3 20 0 16,7 16 0-16,11 11 0 15,18 0 0-15,2 0 0 0,27-9-23 16,18-14-37-16,12-16-3 16,5-18-15-16,4-16 29 15,-4-14 25-15,-11 0 24 16,-11-22 1-16,-12-14 35 15,-5-8 56-15,-9-2-2 16,-5 2-42-16,-3 6-18 16,-4 14-30-16,-2 14 0 15,0 10 0-15,0 1-3 16,0 26-27-16,0 7 0 16,7 2-70-16,9-2-19 0,4-8-28 15,6-8 8 1,3-10 71-16,0-8 41 0,-2 0 27 15,-5-22 3-15,-1-8 41 16,-4-6 58-16,-3 0 40 16,-3 2-8-16,0 4 2 15,-4 8-34-15,-3 8-102 16,-1 5 0-16,-3 9 0 16,2 0 0-16,-2 21 0 15,2 17 0-15,0 14 0 16,0 14 0-16,-2 8 0 15,0 6 0-15,0 7 0 0,0 5 0 16,0 0 0-16,0-2 0 16,0-1-56-16,0-9-26 15,-2-10-14-15,-7-14 16 16,0-13 19-16,0-18 29 16,-6-13 29-16,-5-12 3 15,-9-4 53-15,-9-28-31 16,-5-14-5-16,1-12-11 15,9-8-5-15,20-10-2 16,13-4 1-16,21-3-33 16,37-3-3-16,23 4-69 15,15 9-10-15,43-1-150 16,-22 20-372-16,-17 16-518 0</inkml:trace>
  <inkml:trace contextRef="#ctx0" brushRef="#br0" timeOffset="78369.48">12370 11929 2336 0,'0'0'751'0,"0"0"-232"15,0 0-213-15,0 0-188 16,0 0-118-16,0 0-205 16,0 0-662-16,24 78-846 0</inkml:trace>
  <inkml:trace contextRef="#ctx0" brushRef="#br0" timeOffset="78825.39">8086 12461 1542 0,'0'0'576'0,"0"0"-29"16,0 0 5-16,0 0-173 15,0 0-43-15,0 0-172 16,0 0-164-16,-16-26 0 15,67 19 0-15,43-3 0 16,66-2 0-16,85-2 0 16,54-4 0-16,34-2 0 15,16-6 0-15,-29 4 0 0,-17 4 0 16,-40 10 0-16,-54 8 0 16,-66 0 0-16,-54 0 0 15,-42 6 0-15,-25-2 0 16,-4 0 0-16,-3 2 0 15,-1 0 0-15,-3 0 0 16,0 4 0-16,1 0 0 16,-4 4 0-16,-8 10-346 15,-8-4-323-15,-17-2-170 0</inkml:trace>
  <inkml:trace contextRef="#ctx0" brushRef="#br0" timeOffset="79293.63">8061 12765 1172 0,'0'0'1070'16,"0"0"-603"-16,0 0 2 31,0 0-132-31,0 0-18 0,0 0-57 16,0 0-262-16,-79-58 0 0,102 50 0 15,17 0 0-15,36-4 0 16,57 0 0 0,88 2 0-16,62 4 0 0,49 4 0 15,29 0 0-15,-5-2 0 16,-1-2 0-16,-25 2 0 15,-43 0 0-15,-53 2 0 16,-71 2 0-16,-57 0 0 16,-41 0 0-16,-22 0 0 15,-4 2 0-15,3 8 0 16,6 0 0-16,-9 4 0 16,4 2 0-16,-1 2 0 15,-2 0 0-15,-7 0 0 16,-6-4 0-16,-8-4 0 15,-9-4 0-15,-5-2 0 0,4-4 0 16,-2 0 0 0,4 0-753-16</inkml:trace>
  <inkml:trace contextRef="#ctx0" brushRef="#br0" timeOffset="79466.77">12271 12843 3165 0,'0'0'628'0,"0"0"-480"15,0 0-148-15,0 0-243 16,0 0-1793-16</inkml:trace>
  <inkml:trace contextRef="#ctx0" brushRef="#br0" timeOffset="88425.75">748 13577 2970 0,'0'0'494'0,"0"0"-46"31,0 0-264-31,0 0-184 0,0 0 0 0,0 0 0 16,0-2 0-16,6 104 0 16,15 41 0-16,1 17 0 15,-1-3 0-15,-6-37 0 16,-4-38 0-16,-4-24 0 15,-5-10 0 1,5 2 0-16,-3-3 0 0,5-15-12 0,0-14-510 16,-5-18-528-16</inkml:trace>
  <inkml:trace contextRef="#ctx0" brushRef="#br0" timeOffset="88630.93">1149 13537 1837 0,'0'0'1225'0,"0"0"-871"16,0 0 180-16,0 0-388 0,0 0-146 15,0 0 0 1,-7 104 0-16,7-9 0 0,0-3 0 16,7 4 0-16,5 5 0 15,-4-15 0-15,3 6 0 16,-7 8 0-16,-4-24-363 15,0-23-833-15</inkml:trace>
  <inkml:trace contextRef="#ctx0" brushRef="#br0" timeOffset="89159.51">1599 13910 2481 0,'0'0'802'0,"0"0"-344"16,0 0-214-16,0 0-133 15,0 0-111-15,0 0 0 16,23 115 0-16,-4-69 0 16,6-6 0-16,2-8 0 15,0-12 0-15,4-12 0 16,2-8 0-16,1-12 0 16,3-26 0-16,4-10 0 15,-1-9 0-15,-5 3 0 16,-6 6 0-16,-6 12 0 15,-10 10 0-15,-5 12 0 16,-5 10 0-16,-3 4 0 16,0 12 0-16,0 26 0 0,0 18 0 15,0 34 0-15,9 35 0 16,8 29 0-16,4 13 0 16,-1-9 0-16,-7-16 0 15,-11-19 0-15,-2-19 0 16,-2-24 0-16,-16-18 0 15,-8-12 0-15,-10 5 0 16,-13 3 0-16,-7 0 0 16,3-14 0-16,2-14 0 15,8-16 0-15,8-14 0 0,3-8 0 16,10-32 0-16,11-36 0 16,11-46 0-16,38-57 0 15,34-21 0-15,23 5 0 0,14 27 0 16,-18 57-107-16,19 17-199 15,-28 36-272-15,-17 24-274 0</inkml:trace>
  <inkml:trace contextRef="#ctx0" brushRef="#br0" timeOffset="89300.93">2773 14107 2147 0,'0'0'820'16,"0"0"-326"-16,0 0-143 15,0 0-67-15,0 0-284 16,0 0 0-16,0 0-102 15,32 42-580-15,-32-30-777 0</inkml:trace>
  <inkml:trace contextRef="#ctx0" brushRef="#br0" timeOffset="89568.54">514 15191 3092 0,'0'0'612'0,"0"0"-220"16,0 0-392-16,0 0 0 16,0 0 0-16,174-41 0 15,33 2 0-15,47-7 0 16,24-8 0-16,-6 0 0 15,-39 2 0-15,-29-1 0 16,-48 13 0-16,-49 11 0 0,-42 8 0 16,-25 7-54-16,-18-2-270 15,-37 10-136-15,-26-4-163 16,-25 10-168-16</inkml:trace>
  <inkml:trace contextRef="#ctx0" brushRef="#br0" timeOffset="89790.81">661 15390 2868 0,'0'0'664'0,"0"0"-376"16,214-52-12-16,24-6-276 16,53-13 0-16,13 3 0 15,-25 0 0-15,-60 12 0 16,-57 8 0-16,-48 10 0 15,-50 12 0-15,-26 0 0 16,-21-14 0-16,-5 8-120 16,-12-3-885-16</inkml:trace>
  <inkml:trace contextRef="#ctx0" brushRef="#br0" timeOffset="89963.4">2945 14991 4096 0,'0'0'0'0,"0"0"0"15,0 0 0-15,0 0-799 0</inkml:trace>
  <inkml:trace contextRef="#ctx0" brushRef="#br0" timeOffset="98133.28">2720 14121 1169 0,'0'0'1257'15,"0"0"-895"-15,0 0 121 16,0 0-143-16,0 0-95 15,0 0-130-15,0 0 10 16,0 2-125-16,0 16 0 16,0 4 0-16,7 14 0 15,0 6 0-15,-7 8 0 16,0 2 0-16,-17 2 0 16,-12-6 0-16,-4-3 0 0,2-11 0 15,4-14-134 1,12-10-635-16,11-10-1201 0</inkml:trace>
  <inkml:trace contextRef="#ctx0" brushRef="#br0" timeOffset="99162.77">4043 13647 2109 0,'0'0'915'0,"0"0"-705"16,0 0 142-16,0 0-61 15,0 0-72-15,0 0-219 16,0 0 0-16,-84-51 0 15,60 55 0-15,-12 22 0 0,-5 16 0 16,-3 8 0-16,1 12 0 16,12 6 0-16,16 6 0 15,15-6 0-15,4 3 0 16,38-9 0-16,16-8 0 16,14-14 0-16,6-12 0 15,2-14 0-15,-2-14 0 16,-6 0 0-16,-10-18 0 15,-14-14 0-15,-5-6 0 16,-11-6 0-16,-6-3 0 16,-8 6 0-16,-2 4 0 0,-8 11 0 15,-3 12 0 1,-5 4 0-16,0 8 0 0,0 2 0 16,0 0 0-16,0 0 0 15,0 0 0-15,0 0 0 16,0 0 0-16,0 0 0 15,0 0 0-15,0 0 0 16,0 0 0-16,0 0 0 16,0 0 0-16,0 0 0 15,0 0 0-15,0 0 0 16,0 0 0-16,0 0 0 16,0 0 0-16,0 0 0 0,0 0 0 15,0 0 0 1,0 0 0-16,0 0 0 15,0 0 0-15,0 0 0 0,0 0 0 16,0 0 0-16,0 0 0 16,0 0 0-16,0 0 0 15,0 0 0 1,0 0 0-16,0 0 0 0,0 0 0 16,0 0 0-16,0 0 0 15,0 0 0-15,0 0 0 16,0 0-93-16,0 0-101 0,0 0-10 15,0 0 51 1,0 0 44-16,0 0 27 0,0 0 43 16,0 0 19-16,0 0 13 15,0 0 7-15,0 0 30 16,0 0 36-16,0 0 26 16,0 0-9-16,0 0-17 15,0 0-18-15,0 0-27 16,0 0-8-16,0 0-12 15,0 0 0 1,0 0 9-16,0 0-10 0,0 0 0 16,0 0 0-16,0 0-25 15,0 0 5-15,0 0-7 16,0 0 5 0,0 0-1-16,0 0-7 0,0 0 23 15,0 0 7-15,0 0-8 16,0 0 7-16,2 0 1 15,2 0-47-15,-2-10-132 16,-2 2-455-16,0-2-456 0</inkml:trace>
  <inkml:trace contextRef="#ctx0" brushRef="#br0" timeOffset="99823.24">4596 13493 1778 0,'0'0'643'16,"0"0"-277"-16,0 0 110 15,0 0-196-15,0 0-74 16,0 0-47-16,0 0-33 0,0-52-64 16,0 52-62-1,-5 0 0-15,1 12 0 0,-4 16 0 16,-2 16 0-16,-3 20 0 16,-5 31 0-16,-4 31 0 15,-7 28 0-15,-2 11 0 16,0-9 0-16,2-15 0 15,4-19 0-15,5-10 0 16,7-20 0-16,6-15 0 16,5-27 0-16,2-6 0 15,0-8 0-15,19 0 0 16,10-6 0-16,7-18 0 0,5-12 0 16,3-6 0-16,-2-30 0 15,-3-14 0-15,-6-14 0 16,-12-10 0-16,-11-7 0 15,-10-9 0-15,-4-2 0 16,-30 2 0-16,-13-3 0 16,-9 11 0-16,-6 14 0 15,4 16 0-15,9 14 0 16,11 18 0-16,16 8 0 16,13 10 0-16,9 2 0 15,11 0 0-15,31 0 0 16,16 0 0-16,19 0 0 15,7 0 0-15,0-14 0 0,-8-8 0 16,-13-7 0-16,-23 4 0 16,-21-4 0-16,-19 3 0 15,-35-2 0-15,-18 8-499 16,-5 6-688-16</inkml:trace>
  <inkml:trace contextRef="#ctx0" brushRef="#br0" timeOffset="100154.53">4157 13074 1982 0,'0'0'617'0,"0"0"-232"16,0 0-4-16,0 0-27 15,0 0-135-15,0 0-124 16,0 0-73-16,7 44-20 16,-10-9 5-16,3-4-7 15,0-4 1-15,11-6 0 16,7-9 9-16,1-8 10 0,-2-4-20 16,-3 0 0-16,-3-18 0 15,-3-8 0-15,-3 0 0 16,-5-2 0-16,0 2 0 15,-3 8 0-15,-14 10 0 16,-18 16 0-16,3 18-372 16,3 8-879-16</inkml:trace>
  <inkml:trace contextRef="#ctx0" brushRef="#br0" timeOffset="101392.26">5840 13276 2490 0,'0'0'787'0,"0"0"-537"15,0 0-32-15,0 0-41 16,0 0-3-16,-23 165-174 16,17-63 0-16,1-4 0 15,2 3 0-15,3-5 0 16,0-20 0-16,8-1 0 16,18-20 0-16,8-16 0 15,6-25 0-15,6-14 0 16,5-18 0-16,1-31 0 15,-6-15 0 1,-3-16 0-16,-9-22 0 0,-5-27 0 0,-12 9 0 31,-5 14 0-31,-8 26 0 0,-4 34 0 0,0 15 0 16,0 17 0-16,0 14 0 16,-2 61 0-16,-10 11 0 15,1 18 0-15,3 8 0 16,6-13 0-16,2 1 0 15,0-12 0-15,2-18 0 16,8-14 0-16,1-22 0 16,-1-14 0-16,-2-6 0 0,3-8 0 15,3-26 0 1,3-8 0-16,4-12 0 0,4 2 0 31,-6 6 0-31,1 16 0 0,-4 17 0 0,-3 13 0 16,0 11 0-16,3 25 0 15,3 10 0-15,2 8 0 16,6 2 0 0,4-6 0-16,5-8 0 15,2-12 0-15,0-12 0 16,0-9 0-16,-3-9 0 0,-4-9 0 0,-2-17 0 31,-2-10 0-31,-2-6 0 0,-8-10 0 0,-5-2 0 16,-6 0 0-1,-6 6 0 1,0 16 0-16,0 14 0 16,-12 18 0-16,-9 9 0 15,-4 32 0-15,1 11 0 16,6 6 0-16,11-2 0 16,7-4 0-16,12-8 0 15,19-16 0-15,9-11 0 0,5-13 0 16,-3-4 0-16,0-9 0 15,-9-22 0-15,-4-10 0 16,-8-5 0-16,-5-10 0 16,-6 0 0-16,-7 0 0 15,-3 9 0-15,0 15 0 16,0 17 0-16,0 12 0 16,0 3 0-16,0 17 0 0,0 15 0 15,4-2 0-15,23 4 0 16,6 0 0-16,3-6 0 15,-1-4 0-15,-6 0-12 0,-9-2-2 16,-7 2 5-16,-5 4-13 16,-6-2 22-16,0 3 0 15,7-7 0-15,9-4 7 16,13-8 5-16,13-10 9 16,14 0-4-1,9-10-17-15,2-19 0 0,-5-7 0 16,-10-6 0-16,-11-12 0 15,-14-4 0-15,-16-2 0 16,-9 1 0-16,-4 9 0 0,-10 16 0 16,-19 18 0-1,-7 16 0-15,-5 14 0 16,1 31 0-16,7 13 0 0,13 8 0 16,18 2 0-1,4-8 0-15,41-4 0 0,17-12-29 16,29-20-344-16,-11-11-533 15,-20-13-1307-15</inkml:trace>
  <inkml:trace contextRef="#ctx0" brushRef="#br0" timeOffset="101565.31">5398 13351 2338 0,'0'0'1082'0,"199"12"-773"0,3-4-64 16,34-2-123-16,-1-6-122 15,-73 0-155-15,-64-2-924 0</inkml:trace>
  <inkml:trace contextRef="#ctx0" brushRef="#br0" timeOffset="101989.69">8649 13714 3125 0,'0'0'742'0,"0"0"-513"0,0 0-229 31,0 0 0-31,0 0 0 16,-9 118 0-16,9-60 0 0,0-2 0 16,13-5-96-1,8-11 16-15,8-15-13 0,4-10 57 16,7-15-7-16,2 0 40 16,5-12 3-16,2-14 9 15,2-6 66-15,3-4 21 16,0-1-18-16,-4 3 15 15,-5 8-93-15,-9 10 0 16,-9 8 0-16,-10 8 0 16,-1 8 0-16,-3 20 0 15,-1 12 0-15,-8 5 0 16,-2 5 0-16,-2-2 0 16,0-6 0-16,-12-8 0 0,-13-10 0 15,-38-24-218-15,5 0-373 16,-2-22-511-16</inkml:trace>
  <inkml:trace contextRef="#ctx0" brushRef="#br0" timeOffset="102164.21">8720 13439 3165 0,'0'0'931'15,"0"0"-931"-15,0 0 0 16,0 0 0-16,0 0 0 0,0 0 0 15,0 0 0 1,-6 6-330-16,6 10-2432 0</inkml:trace>
  <inkml:trace contextRef="#ctx0" brushRef="#br0" timeOffset="102934.09">10400 13904 1862 0,'0'0'696'0,"0"0"-388"0,0 0 31 16,11-128-21-16,-11 90-87 16,-13 0-104-16,-14 6 23 15,-6 8-85-15,-8 7-65 16,-3 13 0-16,-5 4 0 16,2 23 0-16,2 18 0 15,8 12 0-15,8 9 0 16,14 0 0-16,15-2 0 15,0-8 0-15,26-12 0 16,16-9 0-16,5-17 0 0,2-13 0 16,-5-1 0-16,-1-15 0 15,-9-11 0-15,-5-13 0 16,-7-1 0 0,-3-6 0-16,-2 2 0 0,-7 6 0 15,-3 10 0-15,-3 14 0 16,-1 14 0-16,-1 6 0 15,3 30 0-15,3 14 0 16,11 8 0-16,12-5 0 16,44 2 0-16,-4-14-581 15,-1-19-699-15</inkml:trace>
  <inkml:trace contextRef="#ctx0" brushRef="#br0" timeOffset="104124.47">11621 14151 2443 0,'0'0'850'15,"0"0"-468"-15,0 0-85 16,0 0-173-16,51-103-124 0,-9 49 0 15,8-10 0-15,3-6 0 16,0-10 0-16,5-6 0 16,-4 1 0-16,-5 9 0 15,-9 20 0-15,-11 22 0 16,-6 24 0-16,-10 10 0 16,-2 22 0-16,-2 12 0 15,4 6 0-15,1 0 0 16,1-5 0-16,1-10-3 15,-3-8-42-15,0-12 9 16,-5-5 30-16,-4-1 6 16,-4-23 1-16,0-9-1 15,0 1 7-15,-16-2-7 0,-8 8 9 16,-3 10 10-16,-6 14-4 16,-6 4 24-16,4 32-39 15,-1 16 0-15,9 10 0 16,12 9 0-16,15-1 0 15,0-8 0-15,36-8 0 16,20-14 0-16,12-14 0 16,15-14 0-16,3-10-23 15,-1-11-17-15,-9-22 16 16,-11-9 12-16,-14-10 12 0,-13-4 6 16,-14-2-5-1,-6 7 21-15,-9 11 48 0,-5 16-70 16,-4 16 0-16,0 8 0 15,0 8 0-15,0 20 0 16,2 7 0-16,17 3 0 16,10-2 0-16,10-8 0 15,11-10 0-15,6-14 0 16,-4-4 0-16,0-4 0 16,-10-24 0-16,-6-5 0 15,-7-4 0-15,-7-2 0 0,-4 3 0 16,-7 7 0-1,-4 8 0-15,-7 11 0 0,0 10 0 16,0 2 0-16,0 32 0 16,-5 16 0-16,-3 35 0 15,3 35 0-15,5 35 0 16,0 11 0-16,0-8 0 16,0-34 0-16,0-39 0 15,-8-23 0-15,-11-12 0 16,-7 0 0-16,-8-2 0 15,-6-8 0-15,-5-19 0 16,-1-21 0-16,-1-7 0 16,9-33 0-16,7-20 0 0,20-32 0 15,15-38 0-15,63-45 0 16,35-13 0-16,23 13 0 16,-9 45-8-16,-31 56-4 15,-23 31 12-15,-15 21 0 16,0 7 0-16,-3 2 2 15,-5 8 8-15,-13 5-2 16,-8 0-8-16,-5 0 0 16,-1 1 0-16,-2 7 0 15,4-2 0-15,-1-2 0 0,3-1 0 16,-3-3-30 0,2 0 0-16,-3-3 9 0,-8-8 19 15,-1-2 2-15,-3 4 0 16,0-2 21-16,-19 4 1 15,-4 7 4-15,-6 0-12 16,-5 7-14-16,1 23 0 16,4 10 0-16,6 9 0 15,12 5 0-15,11-2 0 16,11 0 0-16,31-8 0 16,16-10 0-16,13-14-51 0,10-13-183 15,-3-7-95-15,-2-19-212 16,4-45-2-1,-17 4 54-15,-17 0-307 0</inkml:trace>
  <inkml:trace contextRef="#ctx0" brushRef="#br0" timeOffset="104488.17">14224 13244 1083 0,'0'0'670'0,"0"0"-114"16,0 0 53-16,0 0-89 16,0 0-291-16,0 0-80 15,-129 35-17-15,100 47-32 0,8 10-52 16,10 6-48-16,11-17 0 15,13 7 0-15,23-12 0 16,13-12 0 0,11-14 0-16,5-18-27 15,-1-20-18-15,-3-12-24 0,-5-14 31 16,-10-22 32-16,-7-16 6 0,-8-6 1 16,-8-6 11-1,-4 2 4-15,-11 3-7 0,-8 15 35 16,0 22 19-16,-19 20-23 15,-15 4-40-15,-6 34 0 16,4 12 0-16,7 11 0 16,12 1 0-1,12 0 0-15,5-8 0 0,18-10 0 16,22-10 0-16,11-12 0 16,9-15 0-16,36-14-38 15,-15-21-422-15,-12-4-608 0</inkml:trace>
  <inkml:trace contextRef="#ctx0" brushRef="#br0" timeOffset="105224.89">15440 13421 2827 0,'0'0'679'0,"0"0"-577"16,0 0 60-16,0 0-27 15,-27 122-86-15,27-72-34 16,9 1-15-16,20-5-4 16,9-6-55-16,8-10-25 15,6-10-30-15,0-10 29 16,-8-10-4-16,-11-4 59 15,-10-24 30-15,-15-10 10 0,-8-10 53 16,-2-10 23-16,-23-5-8 16,2-3 7-16,-4 0 22 15,8 6-29-15,9 6 7 16,10 6-85-16,0 3 0 16,27 5 0-16,8 6 0 15,5 6 0-15,0 8 0 16,-6 12 0-16,-3 8 0 15,-7 10 0-15,-2 24 0 16,-1 20 0-16,-6 28 0 16,1 33 0-16,-5 25 0 0,-3 12 0 15,-8-5 0-15,0-9 0 16,-6-13 0-16,-11-3 0 16,1-20 0-16,5-22 0 15,4-19 0-15,2-10 0 16,5 6 0-16,0 1 0 15,0-4 0-15,16-14 0 16,13-14 0-16,9-13 0 16,7-13 0-16,1-7 0 15,4-21 0-15,-8-20 0 16,-9-10 0-16,-15-14 0 0,-16-8 0 0,-2-5 0 16,-35 1 0-16,-17 4 0 31,-8 10 0-31,0 14 0 15,8 11 0-15,12 17 0 16,16 6 0-16,22 10 0 16,2 6 0-16,35-6 0 15,21 2 0-15,13-4 0 16,5-4 0-16,-7-2 0 16,-9-14-12-16,-21 4-442 15,-24 4-555-15</inkml:trace>
  <inkml:trace contextRef="#ctx0" brushRef="#br0" timeOffset="106254.33">17452 13605 1698 0,'0'0'768'0,"0"0"-405"16,0 0 10-16,0 0-80 15,0 0-89-15,0 0-82 0,0 0 13 16,27-74 5-16,-27 74-140 16,-3 4 0-16,-14 25 0 15,-6 12 0-15,-2 9 0 16,2 7 0-16,5-3 0 15,9-8 0-15,7-8 0 16,2-12 0-16,8-10 0 16,17-10 0-16,4-6 0 15,9 0 0-15,4-4 0 16,7-8 0-16,3 4 0 16,0 6 0-16,2 2 0 15,-2 6 0-15,-10 22 0 0,-7 10 0 16,-12 11 0-1,-12 5 0-15,-11 0 0 0,0 0 0 16,-18-4 0-16,-17-8 0 16,-12-8 0-16,-11-8 0 15,-9-10 0-15,-4-7 0 16,1-9 0-16,6-3 0 16,11-21 0-16,16-14 0 15,29-46-50-15,8 6-592 16,0-1-636-1</inkml:trace>
  <inkml:trace contextRef="#ctx0" brushRef="#br0" timeOffset="106426.97">17448 13564 2588 0,'0'0'759'15,"0"0"-267"-15,0 0-235 16,0 0-257-16,135-109 0 15,-61 87 0-15,6 2 0 16,1 2 0-16,15 0 0 16,-23 6-341-16,-17 6-1113 0</inkml:trace>
  <inkml:trace contextRef="#ctx0" brushRef="#br0" timeOffset="106725.62">18363 13397 2595 0,'0'0'953'0,"0"0"-602"16,0 0-154-16,0 0-197 15,0 0 0-15,83 162 0 16,-39-94 0-16,-1 3 0 16,-6-9 0-16,-3-6 0 15,-12-14 0-15,-4-12 0 0,-9-12 0 16,0-12 0-16,-3-6 0 15,6-8 0-15,5-20 0 16,6-12 0-16,6-12 0 16,4-6 0-16,-2-13 0 15,3-2 0-15,-5 2 0 16,-7 11 0-16,-4 20 0 16,-10 26 0-16,0 14 0 15,-2 48-246-15,-2 10-408 16,-1 0-485-16</inkml:trace>
  <inkml:trace contextRef="#ctx0" brushRef="#br0" timeOffset="107490">19045 13904 1603 0,'0'0'875'0,"0"0"-214"16,0 0-178-16,0 0-200 16,0 0-92-16,122-88-191 15,-75 50 0-15,-2-6 0 16,-7-3 0-16,-9-3 0 15,-9 2 0-15,-12 6 0 16,-8 12 0-16,0 14 0 16,-19 16 0-16,-10 14 0 15,-2 32 0-15,2 15 0 0,6 8 0 16,14 6 0-16,9-7 0 16,13-8 0-16,28-15 0 15,12-16 0-15,11-18 0 16,4-11 0-16,-3-21 0 15,-5-15 0-15,-10-14 0 16,-9-4 0-16,-7-4 0 16,-10 3 0-16,-6 9 0 15,-5 13 0-15,-6 11 0 16,-5 15 0-16,-2 7 0 16,0 12 0-16,0 20 0 0,4 11 0 0,5 5 0 15,9 0 0-15,9-4 0 16,6-12 0-1,7-6 0-15,8-16 0 0,0-10 0 16,1 0 0-16,-2-28-21 16,-4-10-15-16,-4-12 7 15,-3-8 20-15,2-28 8 16,2-39-4-16,2-43 5 16,-4-17 12-16,-13 29-4 15,-15 45 32-15,-10 63 1 0,0 30-41 16,-4 18 0-16,-25 22 0 15,-11 63 0-15,1 57 0 16,3 28 0-16,20 3 0 16,16-25 0-1,14-41 0-15,14-35 0 0,3-20 0 16,8-12 0 0,7-4 0-1,6-6 0-15,6-10 0 16,-8-20 0-16,-5-2 0 15,-7-28 0-15,-5-12 0 16,-4-8 0-16,-4-2 0 0,-5 4 0 16,-4 9 0-16,-8 13 0 15,-3 16 0-15,-5 10 0 16,0 3 0-16,0 22 0 16,0 8 0-16,0 3 0 15,11 0 0-15,23-2-147 16,-3-10-426-16,2-10-527 0</inkml:trace>
  <inkml:trace contextRef="#ctx0" brushRef="#br0" timeOffset="107665.08">21191 13108 2930 0,'0'0'837'0,"0"0"-508"16,0 0-329-16,0 0 0 15,0 0 0-15,0 0-168 16,0 0-598-16,-123-32-816 0</inkml:trace>
  <inkml:trace contextRef="#ctx0" brushRef="#br0" timeOffset="107823.42">20235 13180 2631 0,'0'0'858'0,"0"0"-606"16,0 0-24-16,187-4-101 16,-87 0-127-16,47 3-179 15,-42 1-358-15,-5-3-778 0</inkml:trace>
  <inkml:trace contextRef="#ctx0" brushRef="#br0" timeOffset="108528.77">21581 13367 2232 0,'0'0'841'16,"0"0"-352"-16,0 0-160 16,0 0-124-16,0 0-205 15,0 0 0-15,-135 32 0 16,94 18 0-16,3 8 0 15,9 6 0-15,11 1 0 16,18-5 0-16,0-8 0 16,29-10 0-16,18-8 0 0,9-16 0 15,1-12 0-15,3-6 0 16,-4-12 0-16,-7-18 0 16,-9-8 0-16,-9-8 0 15,-6-4-8-15,-5-7 8 16,-7 1 0-16,-6 2 0 15,-5 14 8-15,-2 14-8 16,0 20 0-16,-13 6 0 16,-5 26 0-16,1 16 0 15,5 6 0-15,10 3 0 0,2-4 0 16,14-4 0 0,21-7 0-16,11-14 0 0,10-4 0 15,4-16 0 1,5-2 0-16,0-6 0 0,-10-20 0 15,-3-8 0-15,-12-6 0 16,-5-11 0-16,-8-5 0 16,-4-8 0-16,-8-4 0 15,-11 8 0-15,-4 9 0 16,-6 22 0-16,-21 18 0 16,-9 11 0-16,1 17 0 0,6 19 0 15,8 8 0 1,15 2 0-16,6 2 0 0,14 0 0 15,19-4 0-15,7-3 0 16,2-4 0-16,3 2 0 16,-5-3 0-16,-5 0 0 15,-6-2 0-15,-6 0 0 16,-10-4 0-16,-8-2 0 16,-5-2 0-16,-7 0 0 15,-27-6 0-15,-14 2 0 16,-62 4-195-16,10-8-575 15,-2-4-976-15</inkml:trace>
  <inkml:trace contextRef="#ctx0" brushRef="#br0" timeOffset="110902.17">3681 14997 2299 0,'0'0'532'0,"0"0"-221"0,0 0 154 31,0 0-186-31,0 0-69 16,0 0-210-16,0 0 0 15,-8 52 0-15,-2 24 0 0,1 11 0 0,5 5 0 32,4 0 0-32,0-8 0 15,10-16 0-15,19-14 0 16,13-18 0-16,10-23-20 0,6-13-88 16,0-26-40-1,-3-29-2-15,-6-15 52 0,-11-12 56 16,-13-6 42-16,-12-2 3 15,-8-3 75-15,-5 15 17 16,0 16 31-16,-8 26 31 16,-2 32-50-16,-1 18-107 15,-1 62 0-15,-3 39 0 16,1 15 0-16,3-14 0 16,3-30 0-16,3-29 0 15,-2-11 0-15,5-2 0 0,0-4 0 16,2-4 0-16,0-18 0 15,0-14 0-15,0-4 0 16,0-22 0-16,6-14 0 16,6-14 0-16,-1 2 0 15,-1-1 0-15,0 13 0 16,-1 14 0-16,1 18 0 16,2 4 0-16,3 16 0 15,8 16 0-15,6 13 0 16,6-1 0-16,11 2 0 15,2-8 0-15,6-6 0 0,2-14 0 16,-1-14 0-16,-2-4 0 16,-8-8 0-16,-5-22 0 15,-9-8 0 1,-8-10 0-16,-10-6 0 0,-9-5 0 16,-4-3 0-16,0 6 0 15,-9 14 0-15,-11 20 0 16,-1 22 0-16,-4 4 0 15,-2 36 0-15,2 18 0 16,8 10 0-16,10 3 0 16,7-7 0-16,11-8 0 0,25-16 0 15,13-12 0-15,8-16 0 16,3-12 0-16,1-4 0 16,-5-22 0-16,-9-10 0 15,-10-4 0-15,-8-4 0 16,-9-1 0-16,-4 5 0 15,-7 8 0-15,-5 10 0 16,-2 14 0-16,-2 8 0 16,0 12 0-16,0 16 0 15,0 15 0-15,0 3 0 16,8-6 0-16,2-6 0 16,3-10 0-16,6-14 0 0,-1-8 0 15,3-2 0 1,8-16 0-16,3-12 0 0,3-12 0 15,1 0 0-15,0 0 0 16,-5 8 0-16,-4 7 0 16,-5 13 0-16,-6 12 0 15,-1 0 0-15,3 28 0 16,2 8 0-16,2 9 0 16,3 1 0-16,-1-4 0 15,1-4 0-15,-8-12-107 16,-17-16-343-16,0-8-341 0,-2-2-564 15</inkml:trace>
  <inkml:trace contextRef="#ctx0" brushRef="#br0" timeOffset="111088.74">3580 15101 2723 0,'0'0'977'0,"0"0"-860"16,127-24-7-1,-5 12 59-15,30 0-169 0,2-2-152 16,-41 4-467 0,-35 2-1475-16</inkml:trace>
  <inkml:trace contextRef="#ctx0" brushRef="#br0" timeOffset="112239.61">7301 14893 2119 0,'0'0'806'0,"0"0"-552"32,0 0 107-32,0 0-26 0,0 0-114 0,0 0-221 15,0 0 0-15,-81 84 0 16,53 4 0-16,-3 33 0 31,4 27 0-31,7 12 0 16,11-9 0-16,5-17 0 15,4-36 0-15,-3-21 0 0,3-19 0 16,-5-16 0 0,-1 6 0-16,-5 0 0 0,-5-12 0 15,-22-32 0-15,5-4-207 16,-2-18-845-16</inkml:trace>
  <inkml:trace contextRef="#ctx0" brushRef="#br0" timeOffset="112431.6">6762 15538 327 0,'0'0'2777'0,"0"0"-2293"0,0 0-301 15,0 0 18-15,115-30-77 16,-36 20-124-16,14-2 0 15,5-2 0-15,35 0 0 16,-23 0-516-16,-21 6-533 0</inkml:trace>
  <inkml:trace contextRef="#ctx0" brushRef="#br0" timeOffset="112856.9">7756 15330 2061 0,'0'0'716'0,"0"0"-231"16,0 0-138-16,0 0-93 15,0 0-21-15,0 0-233 16,0 0 0-16,-121-32 0 16,94 68 0-16,5 12 0 15,7 2 0-15,8 2 0 16,7-6 0-16,4-6 0 16,23-13 0-16,7-9 0 15,3-10 0-15,3-8 0 0,-2-4 0 16,-7-18 0-1,-4-9 0-15,-7-1 0 16,-7-8 0-16,-1 0 0 0,-6 4 0 16,-1 4 0-16,1 10 0 15,2 8 0-15,5 10 0 16,7 4 0-16,9 4 0 16,11 24 0-16,2 4 0 15,1 8 0-15,-8 4 0 16,-10 0 0-16,-12-2 0 15,-13-3 0-15,0-7 0 16,-27-10 0-16,-6-8 0 16,-1-10 0-16,3-4 0 0,11-22 0 15,11-20 0-15,9-15 0 16,21-13 0-16,27-4 0 16,22 4 0-16,59 0 0 15,-18 20-143-15,-6 18-684 0</inkml:trace>
  <inkml:trace contextRef="#ctx0" brushRef="#br0" timeOffset="113163.6">9474 14963 2199 0,'0'0'1265'16,"0"0"-793"-16,0 0-312 15,0 0-160-15,0 0 0 16,0 0 0 0,0 0 0-16,-21 120 0 15,8-44 0-15,-1 5 0 0,6-1 0 16,6-10 0-1,2-6 0-15,0-16 0 0,0-12 0 16,24-27 0-16,-4-9-287 16,-2-9-944-16</inkml:trace>
  <inkml:trace contextRef="#ctx0" brushRef="#br0" timeOffset="113533.48">9894 14770 2356 0,'0'0'829'0,"0"0"-280"0,0 0-187 16,0 0-362-16,0 0 0 15,0 0 0-15,0 0 0 16,-31-31 0-16,14 46 0 16,-4 7 0-16,8 3 0 15,4 3 0-15,9 0 0 16,0 2 0-16,24 0 0 15,14 2 0-15,9-4 0 16,5 4 0-16,-4 2 0 16,-3-6 0-16,-11 6 0 15,-13-6 0-15,-15 2 0 0,-6-6 0 16,-21 1 0-16,-19-7 0 16,-11-4 0-16,-7-6 0 15,0-6 0-15,4-2 0 16,8 0 0-16,17-18 0 15,29-31-69-15,0 7-607 16,18-6-896-16</inkml:trace>
  <inkml:trace contextRef="#ctx0" brushRef="#br0" timeOffset="113733.75">10447 14580 2798 0,'0'0'787'0,"0"0"-408"15,0 0-247 1,0 0-132-16,0 0 0 0,0 0 0 16,0 0 0-16,-9 156 0 15,5-85 0-15,2-1 0 16,2-2 0-16,0-10 0 16,-3-8 0-16,-2-14-508 15,-3-16-531-15</inkml:trace>
  <inkml:trace contextRef="#ctx0" brushRef="#br0" timeOffset="113889.85">10242 14841 2635 0,'0'0'869'16,"0"0"-492"-16,0 0-162 16,0 0-215-1,151-16 0-15,-62 10 0 0,32-2 0 16,-26-1 0-16,-21 1-660 0</inkml:trace>
  <inkml:trace contextRef="#ctx0" brushRef="#br0" timeOffset="114489.24">11371 15797 854 0,'0'0'874'0,"0"0"-587"16,0 0-40-16,0 0 87 15,0 0 27 1,0 0-53-16,0 0 16 0,21 0 7 16,-21 0-155-16,0-4-176 0,-19-10 0 15,-7-8 0-15,-12-12 0 16,-8-12 0 0,-10-12 0-16,0-13 0 0,4-5 0 15,13-26 0 1,26-23 0-16,13 13 0 0,4 18 0 15,31 22 0-15,5 34 0 16,10 10 0-16,6 10 0 31,-2 18 0-31,-6 6 0 0,-13 28 0 0,-14 6 0 16,-19 12 0-16,-2 6 0 16,-29 5 0-1,-23 5 0-15,-15-6 0 0,-12 2 0 16,-6-4 0-16,0-4 0 0,12-8 0 15,15-12 0 1,22-5 0-16,25-13 0 16,11-4 0-16,35-10 0 0,25-4 0 15,23 0 0 1,27-14 0-16,25-12 0 0,-8-1 0 16,-15 1 0-16,8-12-138 15,-45 12-639-15,-6 0-1012 0</inkml:trace>
  <inkml:trace contextRef="#ctx0" brushRef="#br0" timeOffset="115665.69">12902 15021 2072 0,'0'0'710'15,"0"0"-209"-15,0 0-47 0,0 0-95 16,0 0-359 0,0 0 0-16,0 0 0 0,-56-18 0 15,46 80 0-15,-2 14 0 16,3 9 0-16,9-1 0 15,0 2 0-15,9-6 0 16,20-8 0-16,14-5 0 16,7-17 0-16,11-10 0 15,6-14 0-15,0-20 0 16,0-6 0-16,-3-14 0 16,-6-22-261-16,-6-10-201 15,-8-8 10-15,-11-4 228 16,-8 5 118-16,-12 5 106 15,-7 10 151-15,-6 12 183 0,0 8-46 16,-6 6-15-16,-16 8-59 16,-7 4-46-1,-9 0-91-15,-2 20-77 0,0 12 0 16,5 4 0-16,6 4 0 16,10-4 0-16,13-1 0 0,6-7 0 15,4-6 0-15,25-13 0 0,7-4 0 16,3-5 0-1,2-14 0-15,-5-13 0 16,-7-5 0 0,-5-2 0-16,-8 2 0 15,-6 2 0-15,-2 6 0 16,-4 12 0-16,-4 12 0 16,0 0 0-16,0 14 0 15,0 16 0-15,2 4 0 16,5 0 0-16,7-4 0 15,3-8 0-15,5-12 0 0,3-7 0 16,-1-3 0-16,3-13 0 16,-5-14 0-16,1-4 0 15,-2-5 0-15,0 2 0 16,-1 6 0-16,3 0 0 16,1 10 0-16,2 10 0 15,6 8 0-15,-1 0 0 16,2 10 0-16,0 20 0 15,-4 6 0-15,-2 4 0 16,-6 4 0-16,-8 2 0 16,-9-1 0-16,-4-11 0 0,-2-2 0 15,-20-12 0-15,-7-4 0 16,-2-12 0-16,4-4 0 16,9 0 0-16,14-8 0 15,4-20 0-15,14-6-54 16,23-12-155-16,14-11-91 15,9-7-5-15,8-14-47 16,-4 0 112-16,-4-2 167 16,-9 8 73-16,-16 13 189 15,-10 13 158-15,-11 18-9 16,-10 10 3-16,-4 18-23 0,0 0-318 16,0 22 0-16,-9 24 0 15,-2 12 0-15,5 13 0 16,3 1 0-16,3 0 0 15,0-2 0-15,7-12 0 16,4-1 0-16,-4-16-459 16,-5-14-657-16</inkml:trace>
  <inkml:trace contextRef="#ctx0" brushRef="#br0" timeOffset="115822.48">14404 15374 2652 0,'0'0'950'15,"0"0"-456"-15,0 0-494 16,0 0 0-16,113-28 0 16,-50 24 0-16,2 0 0 15,4-4 0-15,-19 2-95 16,-18 2-1807-16</inkml:trace>
  <inkml:trace contextRef="#ctx0" brushRef="#br0" timeOffset="117690.15">15591 15304 2408 0,'0'0'770'16,"0"0"-450"-16,0 0 30 16,0 0-102-16,0 0-248 15,0 0 0-15,0 0 0 0,10 110 0 16,-1-48 0-1,3 2 0-15,9-6 0 0,4-9 0 16,-1-15 0 0,-2-12 0-16,0-12 0 0,1-10 0 15,-4-10 0-15,0-20 0 16,-4-18 0-16,-4-7 0 16,-4-7 0-16,-3 2 0 15,-2 4 0-15,3 10 0 16,4 16 0-16,4 12 0 15,10 10 0-15,8 8 0 16,11 0 0-16,7 14 0 16,7 2 0-16,1-2 0 15,4-2 0-15,-6-8 0 16,-1-4 0-16,-12 0 0 0,-9-8 0 16,-8-10 0-16,-11-4 0 15,-10-4 0-15,-4 0 0 16,0 3 0-16,-16 4 0 15,-7 6 0-15,-10 12 0 16,-2 1 0-16,-3 15 0 16,3 21 0-16,6 9 0 15,11 7 0-15,13 2 0 16,5-2 0-16,18-6 0 16,24-10 0-1,12-9 0-15,11-14 0 0,6-8 0 0,-2-5 0 31,-2-14 0-31,-9-13 0 0,-12-7 0 0,-10-4 0 16,-11 0 0-16,-9-2 0 16,-8 2 0-16,-3 8 0 15,-1 6 0-15,-4 12 0 16,4 8 0-16,4 4 0 16,3 0 0-16,4 4 0 15,9 18 0-15,1 0 0 16,0 10 0-16,-3 0 0 0,-4 6 0 15,-7 4 0 1,-4 2 0-16,-1-4 0 0,-1-5 0 16,5-3 0-16,9-14 0 15,10-8 0-15,10-10 0 16,13 0 0-16,4-24 0 16,4-15 0-16,-2-15 0 15,-5-12 0-15,1-24 0 16,-5-30 0-16,-13 7 0 15,-12 11 0-15,-15 18 0 16,-9 34 0-16,0 4 0 16,0 7 0-1,0 21 0-15,-2 17 0 0,-3 1 0 0,-2 24 0 32,-2 20 0-32,-1 16 0 0,-4 14 0 15,3 6 0-15,2 0 0 16,5-3 0-16,4-1 0 15,0-4 0-15,15-6 0 16,14-13 0-16,11-8 0 16,9-14 0-16,7-12 0 15,2-10 0-15,2-9 0 0,-5-14 0 16,-7-17 0-16,-13-6 0 16,-8-12 0-16,-10-3 0 15,-7-2 0-15,-10 0 0 16,0 10 0-1,-4 13 0-15,-17 16 0 0,-6 15 0 16,-4 4 0-16,0 28 0 16,4 12 0-16,8 6 0 0,13 0 0 15,6 2 0-15,16-10 0 16,22-6 0 0,16-10 0-16,10-12 0 15,7-10 0-15,3-4 0 0,0-9 0 16,-8-22 0-16,-8-1 0 15,-8-12 0-15,-10 0 0 16,-7-6 0-16,-8 2 0 16,-5 6 0-16,-9 8 0 15,-5 11 0-15,-6 18 0 16,0 5 0-16,-4 18 0 16,-19 22 0-16,-4 6 0 15,-4 10 0-15,-2-2 0 0,4-8 0 16,5-6 0-16,4-10 0 15,4-7 0-15,5-18 0 16,4-5 0-16,3 0 0 31,0-10 0-31,4-16 0 0,0-6 0 0,0-4 0 16,0 4 0-16,4 6 0 16,9 4 0-16,1 16 0 15,1 6 0-15,6 2 0 16,0 20 0-16,4 4 0 15,4 6 0-15,0-4 0 16,0 1 0-16,0-10 0 0,-4-2 0 16,-8-16-323-16,-5-1-259 15,-10 0-293-15</inkml:trace>
  <inkml:trace contextRef="#ctx0" brushRef="#br0" timeOffset="117957.74">17652 15137 2776 0,'0'0'667'0,"0"0"-397"0,0 0 14 31,156-32-185-31,-64 24-99 0,5 2 0 0,0 2 0 16,-15 4 0-16,-18-4 0 15,-23 0 0-15,-21 4 0 16,-18-2-71-16,-2 0-58 31,-20 2-63-31,-23 0-96 0,6 0-348 0,3 0-478 0</inkml:trace>
  <inkml:trace contextRef="#ctx0" brushRef="#br0" timeOffset="125930.71">19691 15111 2068 0,'0'0'1040'0,"0"0"-853"15,0 0 29 1,0 0 19-16,0 0-91 0,0 0-97 15,-38-56-31-15,38 62-4 16,0 20 35-16,0 6 37 16,0 8-84-16,9 1 0 15,0-1 0 1,4-4 0-16,1-6 0 0,-3-4 0 16,0-6 0-16,-2-6 0 0,0-6 0 15,-2-4 0-15,3-4 0 16,4 0 0-16,9-4 0 15,6-22 0-15,4-6 0 0,5-12 0 16,-1-2 0 0,-1-3 0-16,-7 9 0 0,-9 8 0 15,-5 16 0-15,-5 14 0 16,-3 2 0-16,-1 10 0 16,0 18 0-16,2 10 0 15,1-1 0-15,-1-3 0 16,1-6 0-16,0-10 0 15,0-6 0-15,2-6 0 16,5-6 0 0,1-6 0-16,6-16 0 15,1-8 0-15,3-10 0 16,-2-6 0-16,1-3 0 16,-4-3 0-16,-3 6 0 15,-6 6 0-15,-4 14 0 16,-4 16 0-16,-5 10 0 15,0 10 0-15,0 26 0 16,0 12 0-16,0 2 0 16,0 2 0-16,0-3 0 15,15-7 0-15,7-8 0 16,7-6 0-16,7-6 0 16,6-8 0-16,5-10 0 15,1-4 0-15,2 0 0 0,-3-22 0 16,-7-13 0-16,-5-6 0 15,-6-12 0-15,-6-11 0 16,-6-30 0-16,-3-26 0 16,-7 5 0-16,-3 11 0 15,-4 18 0-15,0 34 0 16,0 4 0-16,0 16 0 16,-9 22 0-16,-9 11 0 15,-7 56 0-15,-4 39 0 16,1 38 0-16,1 13 0 15,13-23 0-15,10-32 0 0,4-36 0 16,0-7 0-16,21-1 0 16,10 2 0-16,13-6 0 15,12-16 0-15,4-16 0 16,4-12 0-16,1-22 0 16,0-22 0-16,-3-14 0 15,-4-37 0-15,-2-33 0 16,-14-28 0-16,-13 9 0 15,-15 35 0-15,-14 44 0 16,0 40 0-16,0 8 0 16,-12 14 0-16,-5 6 0 0,-8 54 0 15,0 40 0-15,3 12 0 16,9-7 0-16,13-9 0 16,0-22 0-16,16 6 0 15,17-2 0-15,7-9 0 16,4-19 0-16,1-8 0 15,-5-14 0-15,-9-14 0 16,-10-8-180-16,-21-18-195 16,-14-12-483-16,-22-10-775 0</inkml:trace>
  <inkml:trace contextRef="#ctx0" brushRef="#br0" timeOffset="126089.37">20183 14506 1370 0,'0'0'1860'16,"0"0"-1478"-16,0 0-89 15,0 0-102-15,0 0-191 16,125-44 0-16,-73 46 0 16,14 29-176-16,-12 0-474 0,-10-3-698 15</inkml:trace>
  <inkml:trace contextRef="#ctx0" brushRef="#br0" timeOffset="127334.67">22049 14520 2699 0,'0'0'853'16,"0"0"-471"-16,0 0-220 15,0 0-162-15,0 0 0 0,0 0 0 16,-17 164 0-16,13-78 0 16,4 5 0-16,0-3 0 15,0-12 0-15,0-14 0 16,0-12 0-16,2-15 0 16,8-16 0-16,1-10 0 15,-1-9 0-15,9 0 0 16,1-23 0-16,4-13 0 15,5-8 0-15,2-6 0 16,-2 2 0-16,-4 8 0 16,-3 12 0-16,-7 20 0 15,-3 8 0-15,-3 8 0 0,2 28 0 16,0 4 0-16,7 6 0 16,6 2 0-16,8-8 0 15,7-9 0-15,9-8 0 16,5-9 0-16,0-10 0 15,-1-4 0-15,-5-5 0 16,-5-17 0-16,-7-13 0 16,-6-5 0-1,-8-6 0-15,-8-8 0 0,-7 6 0 16,-6 2 0-16,-2 16 0 0,-20 12 0 16,-10 18 0-16,-7 6 0 15,-1 30 0-15,0 10 0 16,3 6 0-16,14 0 0 15,9-8 0-15,14-8 0 16,0-8 0-16,18-11 0 16,13-12 0-16,5-5 0 15,-1 0 0-15,1-22 0 16,-7-2 0-16,-2-14 0 16,-7-2 0-16,-5-2 0 15,-1 2 0-15,-5 4 0 0,-5 14 0 16,-2 18 0-16,-2 4 0 31,0 18 0-31,0 18 0 0,0 12 0 0,0-4 0 16,0 0 0-16,0-7 0 15,7-11 0-15,9-11 0 16,4-6 0-16,2-9 0 16,4-6 0-16,-1-16 0 15,4-9 0-15,-2-5 0 16,0-4 0-16,-3 4 0 15,-4 6 0-15,-4 8 0 16,-5 14 0-16,0 8 0 16,-2 4 0-16,2 22 0 0,0 8 0 15,1 2 0-15,-4 0 0 16,1-8 0-16,-5-6 0 16,4-5 0-16,-4-12 0 15,2-5 0-15,3 0 0 16,5-14 0-16,5-16 0 15,8-2 0-15,4-8 0 16,5-4 0-16,5 6 0 16,-4 8 0-16,1 8 0 15,-2 10 0 1,-1 8 0-16,-1 4 0 16,4 0 0-16,2 6 0 0,7 4 0 15,2-6 0-15,4-2 0 16,1-2 0-16,-6 0 0 15,-2-16 0-15,-11-6 0 16,-8-4 0-16,-10-6 0 16,-9-4 0-16,-8 1 0 15,-4-5 0-15,-19 6 0 0,-11 10 0 16,-6 14 0 0,-5 10 0-16,0 20 0 0,8 28 0 15,12 10 0-15,19 9 0 16,8 1 0-16,43-6 0 15,34-6 0 1,8-16 0-16,13-16 0 0,6-14 0 16,-19-10 0-16,-1-10 0 15,-18-16 0-15,-45-22-98 16,-17 6-636-16,-9 6-1193 0</inkml:trace>
  <inkml:trace contextRef="#ctx0" brushRef="#br0" timeOffset="130524.07">3248 16920 1795 0,'0'0'693'0,"0"0"-505"31,0 0 164-31,0 0-67 16,0 0-86-16,0 0-52 16,0 0 4-16,-51 0-23 15,74-28-59-15,5-16-33 16,10-14-30-16,8-10-5 15,2-9-1-15,-2-3 9 16,-8 2-9-16,-9 10 0 0,-11 18 1 16,-14 15 5-16,-4 21-4 15,-4 14 26-15,-19 0-28 16,-4 27 0-16,2 14 0 16,2 12 0-16,11 5 0 15,10-4 0-15,2-2 0 16,21-6 0-16,14-6 0 15,10-5 0-15,-1-7 0 16,-2-6-12-16,-7-4 11 16,-12-4 0-16,-9-2-7 15,-14-2 8-15,0 2 6 0,-14 2 10 16,-19-4-16-16,-7-2 0 16,-7 0 0-16,1-6 0 15,-2-2 0-15,11 0 0 16,5-2 0-16,24-20-35 15,6 0-436-15,2 4-541 0</inkml:trace>
  <inkml:trace contextRef="#ctx0" brushRef="#br0" timeOffset="131622.51">4159 16727 2284 0,'0'0'488'0,"0"0"-243"16,0 0 11-16,0 0-48 15,0-126-68-15,-13 96-19 16,-9 6 31-16,-9 2-20 16,-5 14-62-16,-7 8-70 15,1 0 0-15,5 30 0 0,1 6 0 16,11 4 0-16,7 6 0 15,12-2 0-15,6-8 0 16,0-5 0-16,13-7 0 16,9-8 0-16,7-10 0 15,2-6 0-15,0 0 0 16,-2-6 0-16,-4-12 0 16,-4-4 0-16,-4-4 0 15,-3-2 0-15,-6 1 0 16,-1 5 0-16,-3 8 0 15,-2 6 0-15,-2 8 0 0,2 0 0 16,1 22 0 0,-1 10 0-16,5 4 0 0,4 3 0 15,2-7 0-15,3-6 0 16,2-8 0-16,4-8 0 16,3-6 0-1,1-4 0-15,1-8 0 0,0-14 0 16,2-6 0-16,-3-4 0 15,-1-3 0-15,-3-1 0 16,-3 6 0-16,-4 10 0 0,-5 8 0 16,0 12 0-1,-1 0 0-15,-1 18 0 0,2 12 0 16,1 11 0-16,0-1 0 16,-2-4 0-1,0-4 0-15,-1-6 0 16,-1-8 0-16,-2-10 0 15,-1-2 0-15,3-6 0 16,2 0 0-16,5-18 0 16,3-8 0-16,5-2 0 15,5-4 0-15,2 2 0 16,-2 7 0-16,-5 10 0 0,0 8 0 16,-1 5 0-16,-4 0 0 15,-1 18 0-15,-1 5 0 16,-1 3 0-16,-5 2 0 15,-3-2 0-15,-2-8 0 16,-1-6 0-16,-3-2 0 16,3-10 0-16,-1 0 0 15,4-4 0-15,5-18 0 0,5-6 0 16,4-8 0 0,4 2 0-16,3 2 0 0,0 14 0 15,-2 4 0-15,-2 9 0 16,0 5 0-16,0 6 0 15,-1 16 0-15,-2 5 0 16,2 3 0-16,1-2 0 16,1-6 0-16,0 0 0 15,5-8 0-15,2-10 0 16,0-4 0-16,3 0 0 16,2-4 0-16,0-18 0 15,1-4 0-15,-1-6 0 16,-5-9 0-16,-2 1 0 0,-6-4 0 15,-10 4 0-15,-7 8 0 16,-6 14 0-16,0 18 0 16,-11 0 0-16,-16 32 0 15,-2 16 0-15,-2 10 0 16,6 1 0-16,13-5 0 16,12-6 0-16,0-8 0 15,29-14 0-15,17-12 0 16,34-14 0-16,-11 0-329 15,-9-18-1204-15</inkml:trace>
  <inkml:trace contextRef="#ctx0" brushRef="#br0" timeOffset="134296.37">6969 16585 1778 0,'0'0'564'16,"0"0"-281"-16,0 0 68 0,0 0-44 15,0 0-130-15,2-108-32 16,-15 98 5-16,-5 6-15 16,-6 4-27-1,-5 4-51-15,-4 24-16 0,-2 12-41 16,6 14 0-16,10 8 0 16,10 0 0-16,9 1 0 15,9-9 0-15,26-6 0 0,15-12 0 16,10-10 0-16,9-8 0 15,2-18 0 1,-2 0 0-16,-5-4 0 0,-8-14 0 16,-11-8 0-1,-9-2 0 1,-12-6 0-16,-7-2 0 0,-5 4 0 0,-5 1 0 16,-3 13 0-1,-4 9 0-15,0 9 0 0,0 5 0 16,0 30 0-1,0 5 0-15,0 6 0 0,4-2 0 0,7-4 0 32,5-12 0-32,5-6 0 15,2-10 0-15,0-12 0 16,-1 0 0-16,-4-8 0 16,-2-20 0-16,-5-12 0 15,-7-4 0-15,-4-10 0 16,0-3 0-16,-22-2 0 15,-9 6 0-15,-8 9 0 0,-2 20 0 16,1 24 0-16,4 0 0 16,9 40 0-16,11 6 0 15,16 8 0-15,2 3 0 16,35-7 0-16,11-14 0 16,13-6 0-16,12-20 0 15,7-10 0-15,5-4 0 16,2-24 0-16,-5-16 0 15,-4-6 0-15,-11-8 0 16,-13-13 0-16,-12-5 0 16,-15-4 0-16,-12 8 0 0,-10 10 0 15,-5 17 0-15,0 19 0 16,-2 24 0-16,-14 7 0 16,-5 32 0-16,2 21 0 15,3 13 0-15,5 9 0 16,7-4 0-16,4-5 0 15,4-8 0-15,23-4 0 16,11-15 0-16,6-12 0 16,12-10 0-16,2-10 0 15,0-12 0-15,-4 0 0 0,-8-16 0 16,-5-12 0 0,-12-4 0-16,-8-8 0 0,-9 6 0 15,-6 2 0-15,-6 5 0 16,0 17 0-1,0 10 0-15,0 0 0 0,-11 27 0 16,2 9 0-16,5 6 0 16,4 2 0-16,0-8 0 15,6-6 0-15,19-8 0 16,4-8 0-16,2-10 0 16,0-4 0-16,-2 0 0 15,-6-14 0-15,-8-8 0 16,-3-8 0-16,-10-2 0 0,-2 2 0 15,0 2 0-15,0 2 0 16,0 8 0-16,0 0 0 16,0 8 0-16,0 2 0 15,0 3 0-15,15-3 0 16,12 7 0 0,6-4 0-16,5 5 0 0,3 0 0 15,1 14 0-15,-5 9 0 16,-3 3 0-16,-5 6 0 0,-9 4 0 15,-9 0 0 1,-11-6 0-16,0 2 0 0,-2-6 0 16,-13-8 0-1,1-4 0-15,3-10 0 0,4-4 0 16,5 0 0-16,2-26 0 16,0-14 0-16,24-10 0 15,11-16 0-15,15-6 0 16,4 1 0-16,-4 11 0 15,-5 16 0-15,-16 30 0 0,-14 14-296 16,-12 0-857-16</inkml:trace>
  <inkml:trace contextRef="#ctx0" brushRef="#br0" timeOffset="135896.43">11519 16946 1401 0,'0'0'927'15,"0"0"-553"-15,0 0-17 0,0 0-17 16,0 0-38-16,0 0-109 16,6-104-47-16,-6 104-90 15,0 0-56-15,-6 14 0 16,-7 14 0-16,-1 12 0 16,5 4 0-16,9 0 0 15,0-4 0-15,15-4 0 16,22-13 0-16,7-5 0 15,7-18 0-15,2 0 0 16,1-14 0-16,-5-21 0 16,-7-5 0-1,-13-6 0-15,-8-8 0 0,-13-8 0 0,-8-8 0 32,0-2 0-32,-2-1 0 0,-12 7 0 15,3 12 0-15,1 18 0 0,3 20 0 16,7 16 0-16,0 8 0 15,0 40 0-15,7 16 0 16,12 20 0-16,4 11 0 16,-1 3 0-16,-2 0 0 15,-4 13 0 1,-10 19 0 0,-4-18 0-16,-2-10 0 0,0-12 0 15,0-19 0-15,0 5 0 16,10 0 0-16,5-18 0 15,5-14 0-15,9-17 0 16,3-22 0-16,1-5 0 16,0-27 0-16,-2-18 0 15,-6-17 0-15,-8-10 0 16,-10-8 0-16,-7-9 0 16,-9 3 0-16,-22 6 0 15,-15 14 0-15,-12 12 0 0,-7 18 0 16,-7 10 0-16,-1 4 0 15,0 3 0-15,-18-12 0 16,16 4-488-16,13-1-811 0</inkml:trace>
  <inkml:trace contextRef="#ctx0" brushRef="#br0" timeOffset="136053.72">11157 16306 1670 0,'0'0'1494'0,"0"0"-1270"16,0 0-164-16,0 0-34 15,0 0-26-15,152-80-364 16,-109 80-560-16</inkml:trace>
  <inkml:trace contextRef="#ctx0" brushRef="#br0" timeOffset="137463.37">12849 16601 1545 0,'0'0'1516'0,"0"0"-1064"16,0 0-188-16,0 0 55 15,0 0-319-15,0 0 0 16,0 0 0-16,-38 36 0 16,31 14 0-16,7 8 0 0,0-5 0 15,13-7 0-15,21-8 0 16,9-14 0-16,3-16 0 16,3-8 0-16,-5 0 0 15,-8-14 0-15,-11-12 0 16,-11-6 0-16,-14-2 0 15,-3-6 0-15,-28-5 0 16,-14 3 0-16,-6 6 0 16,-4 6 0-16,1 16 0 15,9 14 0-15,9 0 0 16,15 24 0-16,11 10 0 16,10-2 0-16,12-1 0 0,23-9 0 15,14-8 0-15,9-14 0 16,2 0 0-16,2-14 0 15,-3-8 0-15,-8-9 0 16,-9 3 0-16,-6-2 0 16,-10 4 0-16,-5 8 0 15,-10 12 0-15,-3 6 0 16,-2 4 0-16,-2 28 0 16,0 8 0-16,0 0 0 15,1 5 0-15,1-9 0 16,4-8 0-16,-4-10 0 0,5-10 0 15,1-8 0 1,5 0 0-16,1-14 0 0,5-12 0 16,-1-6 0-16,2 1 0 15,-1 4 0-15,-2 0 0 16,2 15 0-16,-3 10 0 16,-2 2 0-16,4 18 0 15,1 10 0-15,1 7 0 16,5 1 0-16,7-8 0 15,2-6 0-15,3-14 0 0,2-8 0 32,-1 0 0-32,-6-12 0 0,-5-20 0 0,-4-4 0 15,-11-9 0-15,-5-5 0 16,-9-8 0-16,-2-12 0 16,0-6 0-16,-17-4 0 15,-6-1 0-15,1 9 0 16,-1 22 0-16,8 24 0 15,1 26 0-15,8 18 0 16,3 36 0-16,3 18 0 16,3 17 0-16,19 1 0 15,9-2 0-15,7-12 0 16,7-14 0-16,3-12 0 0,2-19 0 16,-2-9 0-16,0-16 0 15,-9-6 0-15,-3-10 0 16,-7-16 0-16,-4-6 0 15,-5-4 0-15,-5-5 0 16,-3 1 0-16,-6 10 0 16,-1 12 0-1,-3 10 0-15,2 8 0 0,0 12 0 16,4 20 0 0,3 4 0-16,2 0 0 15,3-1 0-15,4-9 0 0,4-7 0 16,3-10 0-16,2-9 0 15,2 0 0-15,0-18 0 16,-2-13 0-16,0-5 0 16,-4 0 0-16,-6-4 0 15,0 8 0-15,-7 2 0 16,-4 12 0-16,-4 8 0 16,-4 10 0-16,0 4 0 15,0 28 0-15,0 8 0 16,0 8 0-16,0 11 0 15,0 5 0-15,0-2 0 16,7 8 0-16,7-2 0 16,-1 8 0-16,0-1 0 0,0-3 0 15,-4 0 0-15,-7-6 0 16,-2-4 0-16,0-12 0 16,-19-5 0-16,-10-9 0 15,-8-14 0-15,0-8 0 16,-5-14 0-16,6 0 0 15,5-18 0-15,13-23 0 16,13-17 0-16,5-28 0 16,34-2 0-16,17-14 0 15,60-29-41-15,-13 39-480 16,1 6-677-16</inkml:trace>
  <inkml:trace contextRef="#ctx0" brushRef="#br0" timeOffset="138234.67">16335 16311 1935 0,'0'0'738'0,"0"0"-353"16,0 0-33-16,0 0-32 15,0 0-131-15,0 0-78 16,0 0-45-16,-60 45-66 16,32-32 0-16,1-7 0 15,-2-6 0-15,4 0 0 0,3-14 0 16,5-9 0-16,5-9 0 16,8-4 0-16,4-2 0 15,0-2 0-15,10 2 0 16,11 4 0-16,1 6 0 15,3 10 0-15,-3 6 0 16,2 12 0-16,-1 0 0 16,-1 18 0-16,0 18 0 15,-2 16 0-15,-1 6 0 16,-9 18 0-16,-5 5 0 16,-5 5 0-16,0 6 0 15,-2-2 0-15,-21-5 0 16,-6-9 0-16,-13-6 0 0,-7-12 0 15,-6-8 0-15,-8-14 0 16,-2-6 0-16,6-12 0 16,7-13 0-16,14-5 0 15,14-13 0-15,15-27 0 16,9-10 0-16,4-8 0 16,25 2 0-16,11 10 0 15,4 10 0-15,8 18 0 0,-1 10 0 16,2 8 0-16,3 4 0 15,2 18 0-15,4 2 0 16,3 2 0-16,-1 0 0 16,-1-4 0-16,-5-8 0 15,-9-4 0-15,-9-2 0 16,-15-8-320-16,-10 0-445 16,-13-4-683-16</inkml:trace>
  <inkml:trace contextRef="#ctx0" brushRef="#br0" timeOffset="140353.91">17530 16397 1874 0,'0'0'948'0,"0"0"-635"15,0 0-15-15,0 0 14 16,0 0-86-16,0 0-101 16,-119-59-125-16,84 96 0 15,-3 7 0-15,3 10 0 16,4 2 0-16,8 4 0 16,14-4 0-16,9-2 0 0,11-9 0 0,29-13 0 15,16-10 0-15,16-12 0 16,8-10 0-16,7 0 0 15,-5-14 0-15,-8-17 0 16,-16-5 0-16,-14-5 0 16,-17-4 0-16,-11-3 0 15,-12 8 0-15,-4 8 0 16,0 18 0-16,-4 14 0 16,-10 2 0-16,1 32 0 0,-1 8 0 15,7 6 0-15,7 0 0 16,0-6 0-16,0-7 0 15,12-13 0 1,3-8 0 0,-1-14 0-16,-3 0 0 0,-5-14 0 0,-1-21 0 15,-5-5 0-15,0-10 0 16,-15-8 0-16,-12-4 0 16,-4 0 0-16,-3 12 0 15,3 14 0-15,6 24 0 16,7 12 0-16,12 16 0 15,6 22 0-15,2 6 0 0,27 0 0 16,16-8 0-16,10-14 0 16,10-12 0-16,11-10 0 15,2-14 0-15,0-18 0 16,-5-16 0-16,-8-2 0 16,-12-8 0-16,-12-9 0 31,-12-1 0-31,-14-4 0 0,-11 8 0 0,-4 8 0 15,0 22 0-15,-6 20 0 16,-7 14 0 0,-3 28 0-1,1 30 0-15,1 16 0 0,5 6 0 0,9 5 0 16,0-3 0-16,13-10 0 16,18-6 0-16,8-18 0 0,7-12 0 15,3-10 0-15,6-20 0 31,-1-6 0-31,2 0 0 16,-7-22 0-16,-7-10 0 16,-8-4 0-16,-10-8 0 15,-6-6 0-15,-7 6 0 16,-6 8 0-16,-5 14 0 16,0 18 0-16,0 4 0 15,-11 30 0-15,-3 16 0 0,3 6 0 16,7 6 0-16,4-4 0 15,4-8 0-15,21-7 0 16,8-16 0-16,5-6 0 16,0-17 0-16,-7 0 0 15,-4-8 0-15,-12-15 0 16,-8-9 0-16,-7-4 0 16,0-4 0-16,-9-4 0 15,-9 0 0-15,0 4 0 16,1 8 0-16,5 10 0 15,8 8 0-15,4 6 0 0,0 4 0 16,14-2 0-16,15 2 0 16,11 4 0-16,8-4 0 15,6 4 0-15,2 0 0 16,-5 14 0-16,-5 8 0 16,-6 6 0-16,-13 6 0 15,-11 6 0-15,-14-4 0 16,-2 0 0-16,-8-2 0 15,-21-2 0-15,-2-10 0 16,-1-4 0-16,8-4 0 16,5-14 0-16,13 0 0 0,6-14 0 15,6-22 0-15,28-12 0 16,15-14 0-16,16-4 0 16,11-2 0-16,6 5 0 15,1 5 0-15,-8 4 0 16,-13 10 0-16,-15 8 0 15,-20 4 0-15,-16 6 0 16,-11 4 0-16,-2 12 0 16,-23 6 0-16,-4 4 0 15,0 4 0-15,2 18 0 0,8 10 0 16,10 0 0 0,9 4 0-16,0 4 0 15,26 0 0-15,17 4 0 0,6-3 0 16,4-1 0-16,-1-4 0 15,-10 0 0-15,-11-6 0 16,-13-6 0-16,-16-2 0 16,-2 0 0-16,-20-4 0 15,-13-2 0-15,-5-2 0 16,-2 0 0-16,4-6 0 16,10-2 0-16,10-6 0 0,11 0-377 15,5-2-761-15</inkml:trace>
  <inkml:trace contextRef="#ctx0" brushRef="#br0" timeOffset="141091.51">20647 16393 1774 0,'0'0'519'0,"0"0"38"16,0 0 3-16,9-109-253 0,-9 83-71 15,-4 8-93 1,-16 8-143-16,-7 10 0 0,-7 6 0 16,-6 28 0-16,2 12 0 15,2 7 0-15,12 5 0 16,11-4 0-16,13-6 0 16,0-10 0-16,24-12 0 15,12-12 0-15,2-10 0 16,2-4 0-16,-2-14 0 15,-7-12 0-15,-4-10 0 16,-5-4 0-16,-4-4 0 16,-5 2 0-16,1 8 0 0,-3 6 0 15,-3 11 0-15,6 17 0 16,-1 0 0 0,3 26 0-16,7 11 0 0,-2 7 0 15,4 0 0-15,0-4 0 16,-5-8 0-16,-3-10 0 15,-3-10 0-15,-5-10 0 16,-1-2 0-16,3 0 0 16,1-22 0-16,3-6 0 15,6-4 0-15,1-2 0 16,3-2 0-16,1 8 0 0,-2 7 0 16,1 16 0-1,-2 5 0-15,-4 0 0 0,4 22 0 16,3 10 0-16,3-2 0 15,5 2 0-15,6-6 0 16,5-8 0-16,1-8 0 16,3-6 0-16,-2-4 0 15,-4-4 0-15,-6-20 0 16,-6-6 0-16,-6-2 0 16,-8-8 0-16,-5-8 0 15,-5-2 0-15,-7-3 0 16,0 7 0-16,-5 8 0 0,-13 18 0 15,-4 20 0-15,-2 2 0 16,3 36 0-16,6 16 0 16,10 9 0-1,5 1 0-15,16-2 0 0,22-10 0 16,13-10 0 0,34-20-132-16,-14-14-540 0,-8-8-663 15</inkml:trace>
  <inkml:trace contextRef="#ctx0" brushRef="#br0" timeOffset="142320.51">22311 16038 1987 0,'0'0'1131'16,"0"0"-552"-16,0 0-284 15,0 0-191-15,0 0-104 0,-33 126 0 16,33-68 0-1,2 0 0-15,20 0 0 0,7-9 0 16,7-7 0 0,5-12 0-16,-2-12 0 0,-1-14 0 15,-5-4 0-15,-4-8 0 16,-6-20 0-16,-4-12 0 16,-3-9 0-16,-3-5 0 15,-1-4 0-15,-3 6 0 16,-3 12 0-16,-4 20 0 0,-2 16 0 15,0 4 0 1,0 26 0-16,-2 12 0 0,-2 6 0 16,4 0 0-16,0-4 0 15,16-12 0-15,6-7 0 16,4-11 0-16,4-10 0 16,1 0 0-16,2-14 0 15,0-13 0 1,6-5 0-16,-1-4 0 0,-1 6 0 15,1 2 0-15,-5 12 0 16,-4 12 0-16,0 4 0 16,-2 8 0-16,-2 18 0 15,0 6 0-15,-6 3 0 0,-7 1 0 16,-10 0 0 0,-2-8 0-16,-9-6 0 0,-20-6 0 15,-11-6 0-15,-7-10 0 16,-2 0 0-16,5 0 0 15,6-12 0-15,11 6 0 16,13-2 0-16,12 8 0 16,2 0 0-16,9 0 0 15,22 0 0 1,14 0 0-16,9 4 0 0,6-4 0 16,4 0 0-16,1-8 0 0,-7-10 0 15,-10-6 0-15,-10-2 0 16,-11-6 0-16,-11-3 0 15,-9-5 0-15,-7 4 0 16,0 0 0 0,0 6 0-16,-5 12 0 0,-6 14 0 15,0 4 0-15,-4 20 0 16,1 16 0-16,7 4 0 16,5 4 0-16,2-2 0 15,15-3 0-15,22-7 0 16,11-6 0-16,17-12 0 15,9-8 0-15,7-6 0 0,4 0 0 16,-4-10 0-16,-10-16 0 16,-11-6 0-16,-13-9 0 15,-13-3 0-15,-15-4 0 16,-9 6 0-16,-10 2 0 16,0 10 0-16,-14 12 0 15,-15 14 0 1,-7 4 0-16,-6 16 0 0,-3 20 0 15,1 8 0-15,3 10 0 16,12-4 0-16,10 3 0 31,12-12 0-31,7-2 0 0,0-15 0 16,22-10 0-16,7-10 0 16,7-4 0-16,2-10 0 15,0-20 0-15,-3-6 0 16,-1-14 0-16,-3-9 0 15,-4-13 0-15,0-26 0 16,2-30 0-16,0-33 0 16,-10 13 0-16,-5 29 0 15,-12 47 0-15,-2 40 0 0,0 10 0 16,0 8 0 0,-9 14 0-16,-7 18 0 0,-1 32 0 15,-3 34 0-15,1 33 0 16,9-9 0-16,3-8 0 15,7-14 0-15,0-19 0 16,0 5 0-16,7 2 0 16,6-10 0-16,7-14 0 15,7-11 0-15,29-20-266 16,-10-11-377-16,4-8-452 0</inkml:trace>
  <inkml:trace contextRef="#ctx0" brushRef="#br0" timeOffset="142462.25">24671 16164 230 0,'0'0'2890'16,"0"0"-2261"-16,0 0-282 15,0 0-347-15,0 0 0 16,0 0 0-16,0 0 0 16,-92 0-712-16</inkml:trace>
  <inkml:trace contextRef="#ctx0" brushRef="#br0" timeOffset="144724.24">30079 11907 2082 0,'0'0'328'0,"0"0"-23"15,0 0 71-15,-48-120-118 0,26 90-141 16,-9 2-14-16,-9 2-16 16,-16 1-24-16,-11 5-7 15,-10 0-20-15,-12 6 0 16,-5 0 24-16,-7 4-30 15,-1 4-2-15,-2 4-13 16,-2 2-13-16,4 2 15 16,4 18-17-16,3 8 0 15,1 8 11-15,7 8-11 16,0 9 9-16,0 3 0 0,0 4-8 16,-2 4 20-16,0 2-20 15,-2 4 8-15,-3 1 14 16,3 5-10-16,4 2-13 15,4 9 0-15,0 14 0 16,6 22 0-16,6 17 0 16,11 9 0-16,15-11 0 15,14-6 0-15,6-9 0 16,8 1 0-16,-2 0 0 0,9 3 0 16,5-1 0-16,3 4 0 15,2 1 0-15,0-1 0 16,9-2 0-16,6-2 0 15,3-3 0-15,5-1 0 16,0-3 0-16,8-3 0 16,4-18 0-16,-4-18 0 15,-5-20 0-15,8-1 0 16,8 7 0-16,8 6 0 16,9 8 0-16,6-8 0 15,2-6 0-15,2-3 0 16,4-9 0-16,1-2 0 15,4-6 0-15,2 2 0 16,1-8 0-16,-2-4 0 0,2-5 0 16,-1-8 0-16,2 0 0 15,1-9 0-15,-1-2 0 16,3-6 0-16,-2 2 0 16,-4-4 0-16,2 0 0 15,-1-4 0-15,-4 0 0 16,-3 0 0-16,-3 0 0 15,-4 0 0 1,-1 0 0-16,-3-4 0 0,1-6 0 0,-3 2 0 16,0 0 0-16,0-6 0 15,0 0 0-15,1-3 0 16,-1-1 0-16,-2-4 0 16,2-2 0-16,2-2 0 15,1-6 0-15,-1-6 0 16,3-2 0-16,-1-2 0 15,1-6 0-15,-3-2 0 16,0-7 0-16,-4 2 0 16,-4-2 0-16,-5 3 0 15,-6 0 0-15,-4-2 0 16,-1 2 0-16,0-5 0 0,0-3 0 16,2-6 0-16,2-8 0 15,-1-4 0-15,1-9 0 16,-5 3 0-16,-3 0 0 15,-5 4 0-15,-7 4 0 16,-1 8 0-16,-6-5 0 16,1 7 0-16,-1 2 0 15,1 2 0 1,1-2 0-16,2-1 0 0,-2-2 0 16,-3-2 0-16,-3-3 0 0,-3-4 0 15,-3-1 0 1,-2-3 0-16,-3 2 0 0,0 0 0 15,-6 0 0-15,-4 1 0 16,-6 3 0-16,0 0 0 16,1 2 0-1,-3 1 0-15,2 5 0 0,-3 4 0 16,0 4 0-16,0 4 0 16,1 4 0-16,3 2 0 15,-2 2 0-15,5 2 0 0,0 1 0 16,-1 5 0-1,-3 0 0 1,-1 2 0-16,-6 2 0 0,-2 2 0 16,-2 2 0-16,-2 2 0 0,-2 0 0 15,0-2 0-15,-2 0 0 32,1-3 0-32,1 1 0 0,2 2 0 0,0 0 0 15,0 2 0-15,-2 2 0 16,-2 0 0-1,-5 4 0-15,-2 0 0 0,-3 2 0 0,-1 1 0 16,0 6 0 0,-3 1 0-16,-3 2 0 0,2-1 0 15,-1 3 0 1,-2 1 0-16,-1-1 0 0,1-1 0 31,0 1 0-31,0 0 0 16,1 1 0-16,4-2 0 15,1-1 0-15,1 2 0 16,-1-2 0-16,0 0 0 16,-4 2 0-16,-2 4 0 15,-2 0 0-15,-5 4 0 16,-3 0 0-16,-3 0 0 16,-3 0 0-16,-28-12-302 0,12 0-397 15,10-4-645-15</inkml:trace>
  <inkml:trace contextRef="#ctx0" brushRef="#br0" timeOffset="145362.34">29562 11538 1670 0,'0'0'397'15,"0"0"-47"-15,0 0 32 16,0 0-136-16,0 0-50 16,0 0-39-16,0 0-37 0,-71-72-30 15,55 72-26-15,-5 0 4 16,0 0-19-16,-2 16 8 16,0 8-9-16,8 6-36 15,1 8 8-15,12 2-17 0,2 2 3 16,5-2-1-16,17-3-5 15,9-5 0-15,5-6-6 16,3-6 8-16,2-6-3 16,1-6 1-16,4-4-7 15,-2-4 5-15,3 0 3 16,-5-10-1-16,0-10 50 16,-1-7-4-16,-4-5 27 0,-3-5-73 15,-5-3 0-15,-5-5 0 16,-4 1 0-16,-4 0 0 15,-10 4 0-15,-4 2 0 16,-2 1 0-16,-2 4 0 31,-22-2 0-31,-12 5 0 0,-8 5 0 0,-14 4 0 16,-7 7 0-16,-11 9 0 16,1 5 0-16,-1 5 0 0,0 44-72 15,20-5-497 1,23-4-757-16</inkml:trace>
  <inkml:trace contextRef="#ctx0" brushRef="#br0" timeOffset="146323.65">31455 12998 1925 0,'0'0'482'16,"0"0"-9"-16,0 0-126 15,0 0-146-15,0 0-53 16,0 0 13-16,0 0-43 15,-138-79-25-15,105 79-9 16,-2 3-20-16,1 19-64 0,3 8 0 16,6 8 0-16,9 10 0 15,8 6 0-15,8 6 0 16,0 0 0-16,22 0 0 16,11-5 0-16,9-7 0 15,8-8 0-15,3-8 0 16,0-10 0-16,3-8 0 15,-4-6 0-15,-8-6 0 0,-1-2 0 16,-8 0 0-16,-3-4 0 16,-3-10 0-16,-4-6 0 15,-2-4 0-15,0-4 0 16,-8-2 0-16,-1-6 0 16,-6-2 0-16,-3-7 0 15,-5-1 0-15,0 0 0 16,-5-2 0-16,-14 2 0 15,-8 2 0-15,-2 6 0 16,-2 4 0-16,0 8 0 16,-5 8 0-16,-5 14 0 15,-41 24 0-15,8 20-240 16,1 8-1000-16</inkml:trace>
  <inkml:trace contextRef="#ctx0" brushRef="#br0" timeOffset="147324.68">30493 15378 1162 0,'0'0'758'0,"0"0"-478"16,0 0 228-16,0 0-225 16,0 0-32-16,0 0-67 15,0 0-5-15,-7-28-17 16,3 28-48-16,-3 0-26 15,-6 0-29-15,-5 0-20 16,-6 10-10-16,-8 4-29 16,1 4 0-16,-4 4 0 15,4 0 0-15,2 6 0 0,2 6 0 16,8-2 0-16,6 4 0 16,6 3 0-16,5-1 0 31,2 0 0-31,0-2 0 0,5 0 0 15,8-4 0-15,3-2 0 16,4-4 0-16,4-2 0 0,1-6 0 16,2-1 0-1,2-8 0-15,2-3 0 0,2-2 0 16,1-4 0 0,1 0 0-16,5 0 0 15,-2-10 0-15,3-4 0 16,-2 2 0-16,-3-2 0 0,-5 0 0 15,-2-2 0-15,-2 2 0 16,-2-4 0-16,-3 0 0 16,-5-8 0-16,-1 0 0 15,-3-6 0-15,-2 0 0 16,-1-4 0-16,-6-3 0 16,-4 6 0-16,0 2 0 15,0 1 0-15,-16 6 0 16,-6-2 0-16,-4 2 0 15,-6 0 0-15,-5 2 0 0,-6 0 0 16,-6 2 0-16,-4-2 0 16,-41-4 0-1,14 8-261-15,0-4-1098 0</inkml:trace>
  <inkml:trace contextRef="#ctx0" brushRef="#br0" timeOffset="148397.72">27650 14985 1920 0,'0'0'554'0,"0"0"-290"15,0 0 60-15,0 0-132 31,0 0-83-31,0 0-25 0,0 0 25 0,-141-54 7 16,106 54-4-16,-5 8 1 16,-3 10-19-16,1 6 11 15,0 4-105-15,7 6 0 16,2 0 0-16,10 4 0 16,4 2 0-16,13 5 0 15,6-5 0-15,0-4 0 0,15 0 0 16,14-2 0-16,8-2 0 15,2-10 0-15,5 0 0 16,2-4 0-16,-2-10 0 16,-1-2 0-16,-1-2 0 15,0-4 0-15,1 0 0 32,1-4 0-32,-2-10 0 0,-2-2 0 15,-2 0 0-15,-7-4 0 16,-2 2 0-16,-8-4 0 15,-4 2 0-15,-5-2 0 16,-4-4 0-16,-3-2 0 16,-1-2 0-16,-4-5 0 15,0-2 0-15,0-4 0 16,0-1 0-16,-9 2 0 16,-9 2 0-16,-3 4 0 0,-9 8 0 15,-6 6 0 1,-8 2 0-16,-8 10 0 0,-10 8 0 15,-38 8 0-15,15 16-478 16,8 0-1523-16</inkml:trace>
  <inkml:trace contextRef="#ctx0" brushRef="#br0" timeOffset="149458.16">27781 13072 1218 0,'0'0'202'16,"0"0"-92"-16,0 0-17 15,0 0 18-15,0 0 0 16,0 0 20-16,0 0 18 16,-83-108 18-16,62 94 21 15,-4 1-20-15,-2 2-4 16,3 1-4-16,-3-1-18 15,3 3 4-15,-1 5-52 0,1-1-4 16,-3 1-15 0,0 3-6-16,0 0 25 0,-2 0-41 15,0 3 2-15,1 8-4 16,-1 6-16-16,0 1 1 16,2 5-27-16,0 2 3 15,2 5 21-15,1 2-14 0,4 2 4 16,0 2 13-16,7 1-23 15,1 0 13-15,4 3-13 16,5 1-13-16,3-3 0 16,0 2 0-16,0-2 0 15,0-2 0-15,13 0 0 16,3-4 0 0,7-4 0-16,3-1 0 0,5-4 0 0,6-5 0 15,0-1 0-15,1-6 0 16,-1 0 0-16,-1-8 0 15,3-3 0-15,-6 0 0 16,2 0 0-16,1-6 0 16,-1-10 0-1,3-5 0-15,-1-4 0 0,-4-1 0 16,-4-4 0-16,-8 0 0 31,-2-4 0-31,-6-2 0 0,-9 0 0 0,-1 0 0 16,-3-3 0-16,0-1 0 15,-9 0 0-15,-11 0 0 16,-2 0 0 0,-5 4 0-16,-5 2 0 15,-5 6 0-15,-6 6 0 16,-6 8 0-16,-6 6 0 16,-26 8 0-16,14 6-45 15,7 6-1116-15</inkml:trace>
  <inkml:trace contextRef="#ctx0" brushRef="#br0" timeOffset="152040.12">3642 17897 2338 0,'0'0'601'0,"0"0"-531"16,0 0 99-1,0 0-1-15,0 0-101 0,0 0-23 0,85-139 34 16,-38 89 15-1,2-8-8-15,4-4-13 0,1-4-16 32,-3 3 5-32,-4-3-7 0,-9 6-16 0,-9 8-23 15,-11 8-6-15,-14 16 7 16,-4 10 8-16,0 10 14 16,-24 8-38-16,-5 8 0 0,-3 24 0 15,3 8 0 1,9 8 0-1,11 10 0-15,9 4 0 16,5 2 0-16,21 3 0 16,10-5 0-16,-1-4 0 15,2-8 0-15,-9-2 0 16,-8-8 0-16,-11-8 0 16,-9-1 0-16,0-9 0 15,-24-8 0-15,-9 0 0 16,-8-10 0-16,-1 0 0 15,-1-4 0-15,6 0 0 16,3 0 0-16,10 0 0 16,8-4 0-16,8 0 0 0,3 4 0 15,5 0 0 1,0 0 0-16,0 0 0 0,5 4 0 16,12 6-117-16,8-2-77 15,8-8-68-15,9 0 36 16,8-4-90-16,5-22 26 15,-1-11 92-15,-3-3 156 16,-6-2 42-16,-12-2 163 16,-6 4 90-16,-10 8 55 15,-8 6-47-15,-6 8-5 16,-3 10-41-16,0 8-26 0,0 0-189 16,0 18 0-16,-7 18 0 15,-4 12 0-15,4 6 0 16,5 0 0-16,2-1 0 15,5-13 0-15,21-12 0 16,8-10 0-16,6-18 0 16,5 0 0-16,-3-18 0 15,-3-14 0-15,-10-8 0 16,-8-5 0-16,-13-5 0 16,-8-2 0-16,-4-6 0 15,-23 8 0-15,-10 6 0 16,-11 18 0-16,-4 20 0 0,-9 6 0 15,-1 40 0-15,6 24 0 16,2 46-33-16,15-11-512 16,16-11-426-16</inkml:trace>
  <inkml:trace contextRef="#ctx0" brushRef="#br0" timeOffset="152731.4">5647 17969 1818 0,'0'0'739'0,"0"0"-404"0,0 0 136 15,0 0-163-15,0 0-95 16,0 0-60-16,23-121-94 16,-48 102-59-16,-8 2 0 15,-9 7 0-15,-8 10 0 0,-2 0 0 16,2 10 0-1,5 16 0-15,12 10 0 0,9 1 0 16,14-1 0-16,10-2 0 16,5-10 0-16,29-6 0 15,10-14 0-15,10-4 0 16,2-10 0-16,-3-20 0 16,-4-6 0-16,-9 0 0 15,-13 0 0 1,-9 4 0-16,-12 1 0 0,-3 13 0 15,-3 8 0-15,0 6 0 16,0 4 0-16,-3 14 0 16,-1 22 0-16,0 4 0 0,4 11 0 15,0-7 0-15,15-8 0 16,20-14 0 0,39-22 0-16,-7-18-497 0,-2-10-707 0</inkml:trace>
  <inkml:trace contextRef="#ctx0" brushRef="#br0" timeOffset="153263.01">6731 17704 2212 0,'0'0'1048'15,"0"0"-712"-15,0 0-35 16,0 0-102 0,0 0-199-16,0 0 0 0,102-128 0 15,-48 100 0-15,3 10 0 16,3 1 0-16,-6 17 0 16,-11 0 0-16,-15 18 0 0,-16 17 0 15,-12 11 0-15,-5 6 0 16,-26 2 0-16,-10 0 0 15,-3 1 0-15,2-16 0 16,8-8 0-16,14-9 0 16,9-12 0-1,11-10 0-15,0 0 0 0,20 0 0 16,13-14 0 0,10 0 0-16,8 1 0 0,5 8 0 15,6 1 0 1,-2 4 0-16,-2 8 0 0,-6 11 0 15,-16 12 0-15,-12 5 0 16,-15 4 0-16,-9 4 0 16,-14 0 0-16,-24-2 0 15,-10 2 0-15,-12-8 0 16,-3-5 0-16,1-9 0 16,4-8 0-16,8-10 0 0,11-4 0 15,10-9 0 1,15-45 0-16,9 6-362 0,5-10-885 0</inkml:trace>
  <inkml:trace contextRef="#ctx0" brushRef="#br0" timeOffset="153766.41">7533 17548 1647 0,'0'0'1616'16,"0"0"-1264"-16,0 0-92 0,0 0-39 15,0 0-221-15,0 0 0 16,133 72 0 0,-97-24 0-16,-11 2 0 0,-10 4 0 15,-8-10 0-15,-7-4 0 16,0-8 0-16,-2-14 0 16,-8-5 0-16,4-13 0 15,6 0 0-15,0-27 0 16,0-13 0-16,8-10 0 15,13-8 0-15,4-4 0 16,8 4 0-16,5 6 0 16,1 11 0-16,4 18 0 15,-3 5 0-15,-2 14 0 0,0 4 0 16,-4 0 0-16,-3 8 0 16,0 2 0-16,-2 3 0 15,-3-4 0 1,1-5 0-16,-5-3 0 0,-1-1 0 15,-6 0 0-15,-3-9 0 16,-4-9 0-16,-8-5 0 16,0-3 0-16,0-6 0 15,-16-4 0-15,-17 0 0 16,-11 0 0-16,-14 2 0 16,-9 12 0-16,-5 12 0 0,3 6 0 15,11 4 0-15,21 22 0 16,14 0-210-16,23 4-1129 15</inkml:trace>
  <inkml:trace contextRef="#ctx0" brushRef="#br0" timeOffset="155098.04">9179 17554 1906 0,'0'0'935'0,"0"0"-312"16,0 0-292-16,0 0-30 0,0 0-301 15,-158-46 0 1,104 74 0-16,-2 20 0 15,8 10 0 1,3 18 0-16,14 4 0 16,16 1 0-1,15-1 0-15,0-12 0 0,37-10 0 16,15-14 0-16,10-18 0 16,5-18 0-16,-3-8 0 15,-3-12 0-15,-12-16 0 16,-11-10 0-16,-9-4 0 15,-10-6 0-15,-5 8 0 16,-8 4 0-16,-3 9 0 16,-3 18 0-16,0 9 0 0,0 0 0 15,0 28 0-15,-7 8 0 16,5 4 0-16,2 4 0 16,0-8 0-16,23-6 0 15,2-8 0-15,4-12 0 16,-2-10 0-16,-4 0 0 15,-8-18 0-15,-5-4 0 16,-10-10 0-16,0-2 0 16,-8-8 0-16,-13 2 0 15,-4-4 0-15,-2 12 0 16,4 9 0-16,4 11 0 0,7 12 0 16,6 0 0-16,6 22 0 15,0 5 0-15,16 0 0 16,17-4 0-16,13-5 0 15,15-14 0-15,8-4 0 16,7-14 0-16,1-22 0 16,0-9 0-16,-9-9 0 15,-7-4 0-15,-14-8 0 16,-14-2 0-16,-16-11 0 16,-9 3 0-16,-8 8 0 15,0 10 0-15,-14 24 0 16,-6 24 0-16,0 10 0 0,-5 54 0 15,1 38 0-15,9 39 0 16,3-7 0-16,12-16 0 16,0-36 0-16,18-19 0 15,13 1 0-15,9-6 0 16,14-6 0-16,6-20 0 16,0-22 0-16,0 0 0 15,-6-24 0-15,-10-14 0 16,-6-8 0-16,-9-4 0 15,-9 2 0-15,-7 7 0 16,-3 15 0-16,-10 16 0 0,0 10 0 16,-3 10 0-1,-12 26 0-15,-1 13 0 0,5 9 0 16,9-4 0-16,2-2 0 16,2-10 0-16,20-12 0 15,7-12 0-15,3-14 0 16,-1-4 0-16,-4-8 0 15,-6-17 0-15,-3-8 0 16,-7-3 0-16,-6-4 0 16,-5 0 0-16,0 4 0 15,0 5 0-15,-7 13 0 16,-4 9 0-16,3 9 0 16,-2 0 0-16,6 4 0 0,4 14 0 15,0 0 0-15,0 0 0 16,16-4 0-16,8-6 0 15,2-2 0-15,6-6 0 16,-1 0 0-16,0 0 0 16,-2 0 0-16,-4 0 0 15,-1 0 0-15,-1 4 0 16,-4 14 0-16,0 8 0 16,-6 4 0-16,-4 2 0 15,-5-4 0-15,-4-2 0 0,0-4 0 16,-6-10 0-1,-8-6 0-15,3-6 0 16,2 0 0-16,6-22 0 0,3-14 0 16,0-10 0-16,27-14 0 15,14-12 0-15,12-9 0 16,34-21 0-16,-11 22-296 16,-7 22-1810-16</inkml:trace>
  <inkml:trace contextRef="#ctx0" brushRef="#br0" timeOffset="156860.65">12294 18075 1341 0,'0'0'1080'0,"0"0"-595"15,0 0-159-15,0 0 46 16,0 0-89-16,0 0-142 16,0 0-73-16,29-98-68 15,-2 72 0-15,2 8 0 16,4 0 0-16,5 8 0 15,2 6 0-15,2 4 0 16,-2 4 0-16,-4 16 0 16,-5 6 0-16,-6 8 0 0,-9-2 0 15,-10 8 0-15,-6-4 0 16,0 0 0-16,-6-3 0 16,-8-12 0-16,1 0 0 15,4-12 0-15,6-9 0 16,3 0 0-16,0-14 0 15,12-20 0-15,15-16 0 16,6-2 0-16,7-6 0 16,5 8 0-16,-1 10 0 15,-4 17 0-15,-5 14 0 16,-6 9 0-16,-4 5 0 0,-9 26 0 16,-3 5 0-16,-2 8 0 15,-1 0 0-15,2-2 0 16,7-4 0-16,5-10 0 15,5-6 0-15,5-14 0 16,1-8 0-16,-1 0 0 16,-3-16 0-16,-4-12 0 15,-8-6 0-15,-3-6 0 16,-7-6 0-16,-5-4 0 16,-4-2 0-16,0 7 0 15,-2 17 0-15,-15 10 0 16,-4 18 0-16,-3 0 0 0,-3 32 0 15,5 13 0-15,2 9 0 16,11 4 0-16,9 0 0 16,4-6 0-16,30-6 0 15,12-10 0-15,14-10 0 16,10-12 0-16,5-10 0 16,2-4 0-16,-4-4 0 15,-13-18 0-15,-12-10 0 16,-11-4 0-16,-18-4 0 0,-9-4 0 15,-10-2 0 1,0 2 0-16,-10 14 0 0,-7 12 0 16,-5 14 0-16,1 4 0 15,0 16 0-15,4 16 0 16,5 12 0-16,9 2 0 16,3-2 0-16,13 0 0 15,25-8 0-15,16-7 0 16,12-9 0-16,15-15 0 15,8-5 0-15,5 0 0 16,-1-10 0-16,-8-16 0 16,-9-6 0-16,-14-8 0 0,-15-4 0 15,-16-4 0 1,-13 8 0-16,-12 8 0 0,-6 6 0 16,-2 8 0-16,-20 14 0 15,-9 4 0-15,-5 8 0 16,-6 24 0-16,0 8 0 15,1 8 0-15,5 2 0 16,14-6 0-16,11-8 0 16,11-10 0-16,7-8 0 15,26-14 0-15,10-4 0 16,5-18 0-16,0-22 0 0,-4-11 0 16,-11-14 0-1,-6-7 0-15,-11-25 0 0,-10-19 0 16,-6 8 0-16,0 10 0 15,0 26 0 1,-4 27 0-16,-4 9 0 0,2 14 0 16,2 22 0-1,4 24 0-15,0 34 0 0,0 31 0 16,2-1 0-16,10 6 0 16,1 0 0-16,1-17 0 15,5-1 0-15,6-14 0 16,4-18 0-16,6-16 0 15,7-16 0-15,6-12 0 0,-1-8 0 16,-3-18 0-16,-6-12 0 16,-9-6 0-16,-7-8 0 15,-9-2 0-15,-5 5 0 16,-6 7 0-16,-2 8 0 16,0 16 0-16,2 12 0 15,2 2 0-15,7 4 0 16,7 4 0-16,7 14 0 15,3 6 0-15,3 6 0 16,0 2 0-16,-6 3 0 0,-5-3 0 16,-9 4 0-1,-11-4 0-15,0-2 0 16,-25-2 0-16,-14-2 0 0,-10-4 0 16,-7 0 0-1,0-8 0-15,-2-6 0 0,16-1-665 16,16-7-830-16</inkml:trace>
  <inkml:trace contextRef="#ctx0" brushRef="#br0" timeOffset="157155.26">15629 17151 2288 0,'0'0'839'0,"0"0"-506"31,0 0 43-31,0 0-116 0,0 0-260 0,0 0 0 16,0 0 0-1,89 76 0-15,-89 36 0 0,0-6 0 16,0-3 0 0,2-21 0-16,14-16 0 0,3 6 0 15,4-2 0-15,0-11 0 16,-5-19 0-16,-11-14-216 15,-16-24-287-15,-20-2-321 16,-12-10-671-16</inkml:trace>
  <inkml:trace contextRef="#ctx0" brushRef="#br0" timeOffset="157533.56">15438 17656 2008 0,'0'0'740'0,"0"0"-365"15,0 0-10-15,136 0-87 16,-65 4-122-16,10-4-80 15,0 0-19-15,-2 0-16 16,-10 0-41-16,-13-8 0 16,-17-2 0-16,-12 2 0 15,-14 4 0 1,-10 4 0-16,-3 0 0 0,-3 22 0 16,-12 18 0-16,-1 8 0 15,7 6 0-15,7 4 0 0,2-4 0 16,16-5 0-16,18-17 0 15,5-14 0-15,3-14 0 16,-1-4 0-16,-10-22 0 16,-11-10 0-16,-11-12 0 15,-9-11 0-15,-2-3 0 16,-20-4 0-16,-7 0 0 16,-7 8 0-16,-3 10 0 15,2 16 0-15,1 28 0 16,7 4 0-16,12 60 0 15,7-2-499 1,10 0-661-16</inkml:trace>
  <inkml:trace contextRef="#ctx0" brushRef="#br0" timeOffset="158194.25">17024 17257 2510 0,'0'0'1105'0,"0"0"-771"15,0 0-187 1,0 0-147-16,15 162 0 0,-15-86 0 16,0 9 0-16,-6-1 0 15,4-8 0-15,2-8 0 16,0-11 0-16,0-16 0 15,0-10 0-15,0-17 0 16,6-10 0-16,-1-4 0 31,0-18 0-31,4-18 0 0,-1-9 0 16,3-3 0-16,7 2 0 16,5 10 0-16,6 10 0 0,4 16 0 15,3 10 0-15,1 0 0 0,-1 18 0 16,-5 10 0-16,-9 8 0 15,-9 4 0-15,-13 4 0 16,0 1 0 0,-17 1 0-1,-20-2 0-15,-13-4 0 16,-4-8 0-16,4-10 0 16,3-4 0-16,13-10 0 15,17-8 0-15,17 0 0 16,0-4 0-16,28-14 0 15,19-4 0-15,11 0 0 16,11 0 0-16,2-2 0 16,1 6 0-16,-1-4 0 0,-4 0 0 15,-9 0 0-15,-7-5 0 16,-9-5 0-16,-10 3 0 16,-10-8 0-16,-11-3 0 15,-11 4 0-15,0 4 0 16,-15 14 0-16,-16 18 0 15,-5 0 0-15,-3 40 0 16,6 14 0-16,12 8 0 16,13 6 0-16,8-5 0 15,31-5 0-15,43-14 0 16,51-22 0-16,-12-12-275 0,-3-10-890 16</inkml:trace>
  <inkml:trace contextRef="#ctx0" brushRef="#br0" timeOffset="159367.44">18755 17536 2512 0,'0'0'1003'0,"0"0"-422"15,0 0-581-15,0 0 0 0,0 0 0 16,-143 62 0-16,108-14 0 15,2 14 0-15,12 2 0 16,17-2 0-16,4 1 0 16,31-13 0-16,25-10 0 15,15-10 0-15,5-16 0 16,2-14 0-16,-4 0 0 16,-14-14 0-16,-12-16 0 15,-11-6 0-15,-11-4 0 16,-6-6 0-16,-7 1 0 15,-3 5 0-15,-8 10 0 16,-2 12 0-16,0 18 0 0,-7 4 0 16,-4 26 0-16,2 10 0 15,9 2 0-15,0-2 0 16,20-1 0-16,18-11 0 16,8-10 0-16,2-14 0 15,-6-4 0-15,-9-8 0 16,-17-20 0-16,-14-12 0 15,-2-5 0-15,-22-9 0 16,-12 2 0-16,-3-2 0 16,-1 10 0-16,5 8 0 15,6 14 0-15,11 12 0 0,11 6 0 16,5 4 0-16,9 0 0 16,20 14 0-1,12 2 0-15,7-6 0 0,4-2 0 16,4-2 0-16,-4 2 0 15,-2-4 0-15,-8 6 0 16,-9 8 0-16,-10 4 0 16,-9 8 0-16,-10 6 0 15,-4 0 0-15,0 4 0 16,0-4 0-16,-6-4 0 16,-2-5 0-16,4-13 0 0,4-6 0 15,0-8 0 1,4 0 0-16,21-10 0 0,6-20 0 15,9-11 0-15,7-3 0 16,5-6 0-16,-2 0 0 16,-3 6 0-16,-9 10 0 15,-13 12 0-15,-10 16 0 16,-8 6 0-16,-7 14 0 16,0 18 0-16,0 12 0 15,0 4 0-15,0-2 0 0,5 2 0 16,5-12 0-1,3-3 0-15,6-13 0 16,1-14 0-16,-1-6 0 0,6-4 0 16,2-24 0-1,2-4 0-15,7-8 0 0,7-5 0 16,1-3 0-16,2 4 0 16,3 8 0-1,-4 14 0-15,-5 12 0 16,-2 10 0-16,-3 14 0 15,-6 20 0-15,-4 8 0 16,-4 2 0-16,-9 9 0 0,-7-8 0 16,-5-4 0-16,0-9 0 15,-5-10 0-15,-15-10 0 16,-2-12 0-16,2 0 0 16,7-12 0-16,6-12 0 15,7-15 0-15,9-1 0 16,29-6 0-16,10-2 0 15,16 2 0-15,2 10 0 16,-1 10 0-16,-7 18 0 16,-12 8 0-16,-12 4 0 15,-12 26 0-15,-7 6 0 0,-7 6 0 16,-6-2 0-16,0 4 0 16,0-8 0-16,9-1-21 15,-1-11-580-15,3-12-607 0</inkml:trace>
  <inkml:trace contextRef="#ctx0" brushRef="#br0" timeOffset="159525.04">21271 17351 601 0,'0'0'2477'0,"0"0"-1858"15,0 0-391-15,0 0-68 0,0 0-160 16,0 0-301-16,0 0-700 15</inkml:trace>
  <inkml:trace contextRef="#ctx0" brushRef="#br0" timeOffset="160832.94">21654 17732 1896 0,'0'0'1185'0,"0"0"-611"15,-31-112-282 1,16 72-143-16,-6 14-149 0,-8 12 0 16,-6 14 0-16,-12 8 0 15,-4 32 0-15,2 14 0 16,9 8 0-16,17 0 0 16,21-4 0-16,2-12 0 15,40-10 0-15,14-19 0 16,8-17 0-16,2-4 0 15,1-28 0-15,-9-17 0 16,-7-13 0-16,-9-10 0 16,-4-22 0-16,-10 1 0 15,-1-5 0-15,-3 8 0 0,-6 20 0 16,0 12 0-16,-10 18 0 16,-6 30 0-16,0 14 0 15,-9 50 0-15,-11 48 0 16,9 32 0-16,6 1 0 15,5-29 0-15,5-34 0 16,15-28 0-16,5-4 0 16,8-3 0-16,2-15-43 15,3-18 3-15,-1-4 20 16,-4-26 20-16,0-15-2 16,-6-3 2-16,-3-6 2 15,-6-4-1-15,-5-2 0 0,-9 6 1 16,-4 14-2-16,0 18 1 15,-10 18 8 1,-13 14-3-16,-3 26-6 0,1 10-7 16,9 6 6-16,14-6-5 15,2-2-2-15,18-9 1 16,18-14-35-16,6-12-21 16,3-13 1-16,-1 0 31 15,-1-18 30-15,-3-13 1 0,-5-5 14 16,1-8 44-16,-1 4-2 15,-3 0 2-15,-6 8 7 16,-5 10-5-16,-13 18-60 16,-8 4 0-16,0 14 0 15,0 24 0-15,-2 4 0 16,2 2 0-16,0-4 0 16,2-4 0-1,23-10 0-15,4-8 0 0,4-13 0 16,1-5 0-16,-1-13 0 15,-2-8 0-15,-4-12 0 16,-4-7 0-16,-4 0 0 16,-1-10 0-16,-2 2 0 0,-7-2 0 15,-2 6 0 1,-7 12 0-16,0 15 0 0,-5 17 0 16,-11 4 0-16,5 32 0 15,7 5 0-15,4 7 0 16,15 0 0-16,28-6 0 15,15-8-33-15,11-12-186 16,11-16-75-16,7-6-178 16,0 0-1-16,-4-28 7 15,-6-6 249-15,-10-12 62 16,-7-2 155-16,-15-10 116 0,-12 4 239 16,-18 5 173-16,-15 5-26 15,0 16-199-15,-29 14-29 16,-15 10-23-16,-9 4-251 15,-2 32 0 1,-3 12 0-16,8 10 0 0,10 9 0 16,14-5 0-1,15-4 0-15,11-14 0 0,4-6 0 16,27-16 0-16,11-12 0 16,8-6 0-16,0-14 0 15,2-26 0-15,-8-10 0 16,-1-16 0-16,-8-10 0 0,3-27 0 15,0-21 0-15,0-24 0 16,-9 13 0-16,-14 25 0 16,-10 42 0-16,-5 28 0 15,0 13 0-15,-11 14 0 16,-7 13 0-16,0 18 0 16,2 36 0-1,8 20 0-15,8 12 0 0,0 4 0 31,6 7 0-31,15-7 0 0,-4-2 0 0,3-6 0 0,-5-11 0 32,1-9 0-32,-3-16-95 0,10-10-121 0,-3-10-249 15,-2-8-463-15</inkml:trace>
  <inkml:trace contextRef="#ctx0" brushRef="#br0" timeOffset="160989.81">24319 17628 1741 0,'0'0'1566'0,"0"0"-886"0,0 0-571 16,0 0-109-16,0 0 0 15,0 0 0-15,0 0 0 16,-29-12-1302-16</inkml:trace>
  <inkml:trace contextRef="#ctx0" brushRef="#br0" timeOffset="181797.18">30114 10569 1800 0,'0'0'1216'0,"0"0"-960"0,0 0 282 15,0 0-252-15,0 0-286 16,0 0 0-16,13-72 0 16,-13 106 0-16,-8 17 0 15,-11 11 0-15,0 6 0 16,3 0 0-16,3-4 0 15,3-9 0-15,6-14 0 16,2-17 0-16,2-13 0 16,0-11 0-16,0-8 0 15,0-31 0-15,2-13 0 16,8-16 0-16,3-26 0 16,3 4 0-16,-1-5 0 15,3 3 0-15,-7 24 0 0,0 6 0 16,-2 20 0-16,0 20 0 15,2 15 0-15,5 7 0 16,8 8 0-16,10 23 0 16,1 7 0-16,-2 8 0 15,-8 4 0-15,-10 2 0 16,-15-2 0-16,-4-4 0 16,-32-6 0-16,-13-4 0 15,-9-9 0-15,-1-7 0 0,-1-6 0 16,8-8 0-16,12-4 0 15,16-2 0-15,10 0 0 16,14 2 0 0,0 6 0-16,16 6 0 0,19 10 0 15,17 6 0-15,14 4 0 16,14 4 0-16,9-2 0 16,3-3 0-16,-10-8 0 15,-13-7 0-15,-22-6 0 16,-17-8 0-16,-22-4 0 15,-8 0 0-15,0 0 0 0,0 0 0 16,0-5 0-16,-4 5 0 16,4 0 0-1,0 0-1267-15</inkml:trace>
  <inkml:trace contextRef="#ctx0" brushRef="#br0" timeOffset="182523.6">32039 12160 2464 0,'0'0'838'0,"0"0"-245"15,0 0-392-15,0 0-201 16,0 0 0-16,0 0 0 16,-131-10 0-16,70 50 0 15,-1 8 0-15,4 10 0 16,14 4 0-16,17 6 0 16,25-1 0-16,4-5 0 0,44-8 0 15,17-12 0 1,11-14 0-16,1-18 0 15,-5-10 0-15,-11-6 0 0,-16-26 0 16,-12-6 0-16,-10-6 0 16,-17-3 0-16,-4 8 0 15,0 9 0-15,-10 7 0 16,-11 14 0-16,-4 9 0 16,-2 0 0-16,2 7 0 15,6 11 0-15,7 0 0 16,10 1 0-16,2-4 0 0,9-1 0 15,20-4 0 1,2-3 0-16,2-6 0 0,-4-1 0 16,-8 0 0-16,-8 0 0 15,-6 0 0-15,-7 0 0 16,0 9 0-16,0 11 0 16,0 6 0-16,0 6 0 15,-2 4 0-15,2-2 0 16,0 0 0-16,-2-4 0 15,-8 0 0-15,-9-2 0 16,-39 13 0-16,4-8-281 16,-2 2-1625-16</inkml:trace>
  <inkml:trace contextRef="#ctx0" brushRef="#br0" timeOffset="183666.39">31201 15414 1520 0,'0'0'388'0,"0"0"154"0,0 0-67 16,0 0-129-16,0 0 10 16,0 0-57-16,0 0-129 15,92-68-170-15,-92 68 0 16,-7 10 0-16,-11 24 0 16,-4 16 0-16,0 12 0 15,1 11 0-15,6 3 0 16,4-10 0-16,2-4 0 15,7-12 0-15,0-14 0 16,2-18 0-16,0-14 0 0,4-4 0 16,14-36 0-1,4-22 0-15,5-30 0 0,4-30 0 16,-2 3 0-16,-4 11 0 16,-5 22 0-16,-3 30 0 15,4 8 0 1,1 4 0-16,4 19 0 0,8 17 0 15,6 4 0-15,6 16 0 16,6 12 0-16,-5 12 0 16,-11 9 0-16,-19-1 0 15,-17 2 0-15,-11-2 0 16,-38-4 0-16,-16-8 0 16,-10-8 0-16,1-10 0 0,9-5 0 15,17-8 0-15,17-1 0 16,15-4 0-16,11 0 0 15,5 0 0-15,2 0 0 16,25 9 0-16,11 9 0 16,14 5 0-16,10 12 0 15,13 5 0-15,8 0 0 16,6 0 0-16,-2-4 0 16,-3-4 0-16,-10-10 0 15,-13-10 0-15,-17-2 0 16,-15-10 0-16,-11 0 0 15,-14 0 0-15,-15-18 0 16,-23 0-50-16,-14 4-1058 0</inkml:trace>
  <inkml:trace contextRef="#ctx0" brushRef="#br0" timeOffset="184690.08">27536 15647 2657 0,'0'0'603'0,"0"0"-223"15,0 0-75-15,-118-50-154 16,60 50-151-16,-13 5 0 15,-10 26 0-15,-5 9 0 16,-1 14 0-16,6 8 0 0,17 4 0 16,18 6 0-1,25-5 0-15,21 1 0 0,25-6 0 16,52 0 0-16,42-8 0 31,-3-22 0-31,-12-16 0 0,-21-16 0 16,-39-12 0-16,-8-20 0 0,-12-16-87 15,-24-6-101-15,-6 0-5 16,-32 2 29-16,-11 11 67 0,-2 14 34 16,4 9 0-1,5 8 51-15,11 7 12 0,8 3 0 16,8 0 86 0,10 13 23-16,5-4 24 0,0 5 17 15,7 3-30-15,15-3-3 16,9-6-42-16,2-2 2 15,6-2-77-15,-6 0 0 16,-4-4 0-16,-9 0 0 16,-9 0 0-1,-6 0 0-15,-5 0 0 0,0 0 0 16,0 8 0-16,0 6 0 16,-7 12 0-16,-5 10 0 15,4 4 0-15,-1 6 0 16,0 2 0-16,-2-2 0 0,0-2 0 15,-7-3 0-15,-5-5 0 16,0-2 0 0,-4-6 0-16,4-2 0 0,12-4 0 15,22-4 0-15,22-4 0 16,13-6-1265-16</inkml:trace>
  <inkml:trace contextRef="#ctx0" brushRef="#br0" timeOffset="184862.93">27766 16749 2862 0,'0'0'835'0,"0"0"-436"15,0 0-399-15,0 0 0 16,0 0 0-16,0 0 0 16,0 0-197-16,94-5-1825 0</inkml:trace>
  <inkml:trace contextRef="#ctx0" brushRef="#br0" timeOffset="194369.69">26883 13691 2213 0,'0'0'656'0,"0"0"-357"15,0 0 166-15,0 0-199 16,0 0-69-16,0 0-197 16,11-1 0-16,16 2 0 15,13 8 0-15,20 0 0 16,29 4 0-16,5-3 0 15,5 2 0-15,-1-4 0 16,-25-2 0-16,-9 2 0 16,-21-6 0-16,-21 0 0 15,-20-2 0-15,-2 0 0 0,-27 0 0 16,-17 0-113-16,-47 0-340 16,6 4-285-16,3 4-405 0</inkml:trace>
  <inkml:trace contextRef="#ctx0" brushRef="#br0" timeOffset="194522.73">26792 13904 2221 0,'0'0'657'15,"0"0"-274"-15,0 0 101 16,0 0-283-16,0 0-51 0,0 0-150 16,136-48 0-16,-74 38 0 15,12 4 0-15,6 2 0 16,7 2 0-16,-4 2 0 15,-10 0-168-15,-5 0-291 16,-20 0-255-16,-17 0-447 0</inkml:trace>
  <inkml:trace contextRef="#ctx0" brushRef="#br0" timeOffset="194663.78">27567 13954 2526 0,'0'0'941'0,"0"0"-590"15,0 0-73-15,0 0-278 0,0 0-57 16,0 0-905-16</inkml:trace>
  <inkml:trace contextRef="#ctx0" brushRef="#br0" timeOffset="199528.83">26213 12635 1320 0,'0'0'1467'16,"0"0"-962"-16,0 0-195 15,0 0-49-15,0 0-135 16,0 0-78-16,0 0 11 16,0-88-59-16,0 88 0 15,0 0 0-15,0 19 0 16,-3 20 0-16,-7 13 0 16,-4 12 0-16,1 4 0 15,-1 2 0-15,1-6 0 16,2-7 0-16,2-13 0 0,2-10 0 15,3-12 0-15,2-8 0 16,2-8 0-16,0-6 0 16,0 0 0-16,0-6 0 15,0-20 0-15,0-12 0 16,6-14 0-16,10-8 0 16,-1-8 0-16,3-1 0 15,-2 5 0 1,-3 8 0-16,-2 10 0 0,0 8 0 15,1 4 0-15,1 6 0 16,3-1 0-16,5 1 0 16,4 2 0-16,2 4 0 15,2 2 0-15,-2 8 0 0,0 6 0 32,-3 6 0-32,0 0 0 0,-1 18 0 15,-5 14 0-15,-5 10 0 16,-11 6 0-16,-2 5 0 15,-2-3 0-15,-25-2 0 16,-6-6 0-16,-11-8 0 0,-6-4 0 16,-1-3 0-1,2-8 0-15,12-2 0 16,12-8 0-16,9-4 0 0,11-4 0 16,5-1 0-16,0 0 0 15,9 0 0-15,16 0 0 16,6 0 0-16,7-1 0 15,5-4 0-15,1 5 0 16,1 0 0-16,-5 0 0 16,-3 2 0-16,-3 14 0 15,-5 3 0-15,-9 4 0 0,-7 4 0 16,-8 4 0-16,-5 6 0 16,0 1 0-16,-20 4 0 15,-7-2 0-15,-6 0 0 16,-9-3 0-16,-8-8 0 15,-8-3 0-15,-6-3 0 16,-5-10 0-16,-1-6 0 16,8-7 0-16,9 0 0 15,12-7 0-15,15-11 0 16,10 0 0-16,8 2 0 16,8 2 0-16,0 3 0 15,0 4 0-15,0 3 0 16,0 2 0-16,0 2 0 15,0 0 0-15,6 6 0 0,5 8-586 16,-2 1-979-16</inkml:trace>
  <inkml:trace contextRef="#ctx0" brushRef="#br0" timeOffset="199671.55">26339 13491 3095 0,'0'0'761'0,"0"0"-521"0,0 0-240 16,0 0 0-16,0 0-306 16,0 0-809-16</inkml:trace>
  <inkml:trace contextRef="#ctx0" brushRef="#br0" timeOffset="203900.01">25176 16826 2155 0,'0'0'530'0,"0"0"-263"15,0 0 55-15,0 0-43 16,0 0-150-16,0 0-71 15,-13 8 47-15,20 2-46 0,4 2-25 16,5-2-14-16,0-6-13 16,-1 0-7-1,-3-4-12-15,-4 0 12 0,-4-4 3 16,-4-10-2-16,0 0 13 16,0 2-7-16,-12 2 2 15,-9 2-3-15,-6 8-6 16,-6 4-81-16,-21 40-169 15,8-2-393-15,3 2-537 0</inkml:trace>
  <inkml:trace contextRef="#ctx0" brushRef="#br0" timeOffset="204232.54">24858 17415 2324 0,'0'0'613'0,"0"0"-325"16,0 0-64-16,0 0-116 15,0 0-73-15,0 0-26 16,0 0-9-16,-40 111-5 16,61-93-13-16,7-8 8 15,3-10 2-15,3 0 8 0,-3-14 39 16,-7-14 43-16,-10-11 56 15,-10-1-6-15,-4 4 13 16,-8 8-145-16,-19 10 0 16,-7 10 0-16,-4 8 0 15,2 4 0-15,3 24 0 0,10 6 0 16,10 2-3-16,13 14-364 16,21-5-480-16,8-15-563 0</inkml:trace>
  <inkml:trace contextRef="#ctx0" brushRef="#br0" timeOffset="204531.95">25168 17495 2141 0,'0'0'838'16,"0"0"-315"-16,0 0-181 16,0 0-157-16,0 0-118 15,0 0-67-15,0 0 0 16,-32-36 0-16,32 54 0 0,0 4 0 15,0-4 0 1,14-5-72-16,8-3-51 16,5-10 55-16,0 0 40 0,-7-10 28 15,-7-16 11-15,-9-1 46 16,-4-5 39-16,-4 6-30 16,-19 4-5-1,2 8-61-15,-4 6 0 0,5 8 0 16,13 16-32-16,7 12-274 15,0 2-668-15</inkml:trace>
  <inkml:trace contextRef="#ctx0" brushRef="#br0" timeOffset="204925.91">25736 17209 1888 0,'0'0'645'16,"0"0"-128"-16,0 0-185 0,0 0-47 0,0 0-87 16,0 0-63-16,0 0-39 15,63-94-96-15,-30 76 0 16,7 1 0-16,0 11 0 15,5 2 0-15,-3 4 0 16,1 14 0-16,-4 21 0 16,-1 7 0-1,0 16 0-15,-3 8 0 0,0 10 0 16,-2 4 0-16,0 1 0 0,1-1 0 16,-1-8 0-16,-4-10 0 15,-4-14 0-15,-8-16 0 16,-1-10 0-16,-7-8-65 15,-5-14-91 1,0 0-43-16,-4-4-107 0,0-10-441 16,0-4-599-16</inkml:trace>
  <inkml:trace contextRef="#ctx0" brushRef="#br0" timeOffset="205330.28">26485 17259 2008 0,'0'0'752'0,"0"0"-160"0,0 0-224 16,0 0-97-16,0 0-166 15,0 0-105-15,0 0 0 16,-58-22 0-16,39 34 0 16,0 2 0-16,-4 4 0 15,-6 8 0-15,-6 10 0 16,-9 12 0-16,-10 15 0 16,-6 5 0-16,-9 8 0 15,-5 0 0-15,-1 4 0 16,4-7 0-16,5-8 0 15,15-6 0-15,16-15 0 16,10-12 0-16,13-10 0 16,10-14 0-1,2-8 0-15,0 0 0 0,0-18 0 0,6-40-161 16,4 6-561-16,5-7-899 0</inkml:trace>
  <inkml:trace contextRef="#ctx0" brushRef="#br0" timeOffset="205692.67">27120 17129 2643 0,'0'0'563'16,"0"0"-199"-16,0 0-19 0,-134-23-164 16,85 36-181-1,0 24 0-15,-11 38 0 16,-5 33 0-16,3 39 0 15,10 9 0-15,23-8 0 16,23-32 0-16,6-41 0 16,2-17 0-16,18-18 0 15,7 0 0-15,24-16-131 16,-4-8-341-16,-5-16-505 0</inkml:trace>
  <inkml:trace contextRef="#ctx0" brushRef="#br0" timeOffset="206196.97">27646 17311 2732 0,'0'0'540'0,"0"0"-201"0,0 0-44 16,0 0-157-16,0 0-105 15,0 0-23-15,0 0-10 16,-5 0-9-16,5 0 9 16,0 0-12-16,0-8 5 15,0-2 7-15,0-6-23 16,-7-2 23-16,-4-4-7 15,-7 4 0-15,-9 4 6 16,-8 6 1-16,-14 8 0 16,-9 0 17-16,-6 22 14 15,-3 12-4-15,5 8-27 0,8 14 0 16,14 8 0 0,13 2 0-16,18 5 0 0,9-3 0 15,13-6 0-15,21-8 0 16,12-10 0-16,6-12 0 15,4-14 0-15,-5-10 0 16,-2-8-32-16,-8-9-143 16,-2-26-103-16,-3-15-84 15,-12 6-287-15,-11 8-139 0</inkml:trace>
  <inkml:trace contextRef="#ctx0" brushRef="#br0" timeOffset="206562.53">27289 17620 1480 0,'0'0'583'0,"0"0"-59"16,0 0-166 0,0 0-87-16,0 0-126 0,0 0 36 15,0 0-58-15,31 18-72 16,0-10-27-16,5 2-12 16,-1-6-1-16,2-4-11 15,-4 0-1-15,-6 0-9 0,-8-8 10 16,-3-6 13-16,-7 0 85 15,-7 0 25-15,0-2-13 16,-2 6-110-16,0 2 0 16,0 4 0-16,0 4 0 15,0 0 0-15,0 0 0 16,0 8 0-16,0 14 0 16,0 14 0-16,0 8 0 15,0 10 0-15,0 0 0 16,-2 4 0-1,-2 0 0-15,-3-5 0 0,0-7 0 0,0-6-56 16,5-10-476 0,2-8-425-16,0-12-1404 0</inkml:trace>
  <inkml:trace contextRef="#ctx0" brushRef="#br0" timeOffset="206861.53">28018 17147 763 0,'0'0'1808'0,"0"0"-1241"16,0 0-113-16,0 0-164 16,0 0-136-16,0 0-94 15,0 0-60-15,149 110 0 16,-111-24 0-16,-9 34 0 15,-21 27 0-15,-8 5 0 16,-20-26 0-16,-18-33 0 16,3-31 0-16,-5-12 0 15,-11 4 0-15,-10-6 0 16,-10 2 0-16,3-15 0 0,5-15 0 16,14-18-170-1,18-2-575-15,22-8-1257 0</inkml:trace>
  <inkml:trace contextRef="#ctx0" brushRef="#br0" timeOffset="208934.78">27831 17070 1502 0,'0'0'568'0,"0"0"-55"16,0 0-191-16,0 0-16 15,0 0-83-15,0 0 3 16,0 0-49-16,23-58-33 15,-19 54-29-15,-4 0-115 16,0 4 0-16,0 0 0 16,0 0 0-16,-12 8 0 15,-6 18 0-15,-4 6 0 16,-1 0 0-16,3 4 0 16,5-5 0-16,4-5 0 0,6-8 0 15,3-8 0-15,2-6 0 16,0-4 0-16,0 0 0 15,0-4 0-15,5-18 0 16,8-6 0-16,5-7 0 16,-1-1 0-16,-1-4 0 15,2 0 0-15,-4 4 0 16,-4 8 0-16,-3 6 0 16,-5 6 0-16,0 14 0 15,-2 2 0-15,0 0 0 0,-2 6 0 16,-13 16 0-16,-3 12 0 15,0-2 0-15,0 4 0 16,3-4 0 0,3 8 0-16,8-5-50 0,2-13-768 0</inkml:trace>
  <inkml:trace contextRef="#ctx0" brushRef="#br0" timeOffset="212230.39">33131 10555 1104 0,'0'0'1030'0,"0"0"-728"15,0 0 76-15,0 0-65 16,0 0-144-16,-93-108-33 15,61 98 35-15,-11 4-49 16,-7 6-29-16,-8 0 9 16,-9 22 3-16,-1 12-34 15,6 14-71-15,5 13 0 16,8 9 0-16,15 8 0 0,16 2 0 16,18 2 0-16,0-3 0 15,39-5 0-15,13-6 0 16,15-12 0-16,9-12 0 15,0-14 0-15,-4-14 0 16,-14-16 0-16,-14 0 0 16,-13-22 0-16,-15-14 0 15,-14-8 0-15,-2-6 0 16,-9 2 0-16,-13 4 0 16,-7 9 0-16,2 12 0 15,0 13 0-15,5 7 0 0,7 3 0 16,5 4 0-1,8 14 0-15,2 3 0 0,2 1 0 16,25-4 0-16,6-6 0 16,8-4 0-16,-1-6 0 15,0-2 0-15,-9 0 0 16,-6-8 0-16,-7-3 0 16,-10 4 0-16,-3 0 0 15,-3 6 0-15,-2 1 0 16,0 0 0-16,0 0 0 15,0 10 0-15,0 16 0 16,-2 16 0-16,-9 8 0 16,-3 10 0-16,1 4 0 0,1 1 0 15,4-3 0-15,-3-4 0 16,4-8 0-16,2-8 0 16,1-10-72-16,4-18-302 15,0-10-386-15,0-4-237 0</inkml:trace>
  <inkml:trace contextRef="#ctx0" brushRef="#br0" timeOffset="212561.09">33819 9919 1694 0,'0'0'701'16,"0"0"-402"-16,0 0 264 15,0 0-234-15,0 0-123 16,0 0-52-16,0 0-4 16,2-39-150-16,-12 49 0 15,-13 19 0-15,-6 20 0 16,-2 11 0-16,0 8 0 15,2 3 0-15,9-7 0 0,4-8 0 16,3-10 0-16,4-10 0 16,-2-10-165-1,-18-8-191-15,2-6-392 0,0-10-761 0</inkml:trace>
  <inkml:trace contextRef="#ctx0" brushRef="#br0" timeOffset="213532.68">33864 9745 1555 0,'0'0'401'16,"0"0"-49"-16,0 0-40 16,0 0-81-16,-80-106-78 0,42 86-44 31,-7 4-27-31,-1 0-8 0,-10 2 20 0,-4 4-4 16,-7 2-21-16,-4 4 6 15,-5 4-35-15,-2 0-2 16,-2 0-4-16,-1 2-2 15,1 16 13-15,2 10-21 16,0 10 1 0,2 8-18-16,-1 10-6 0,3 5 8 15,0 4-9-15,8 4 0 16,3-1 5-16,5 4-3 16,7-2 17-16,5 3-8 15,0-3-10-15,9 2 23 0,1-2-17 16,3 2 4-16,2-2 16 15,2 1-9-15,4-1 27 16,2-2-8-16,6 2 0 16,3-2-37-16,6 3 0 15,8-3 0-15,0-2 0 16,0-4 0 0,0-2 0-16,4-4 0 15,7-3 0-15,3-6 0 16,1 0 0-16,5-3 0 0,5 0 0 15,2-4 0-15,6 0 0 16,0-2 0-16,3-2 0 16,4 3 0-16,1-3 0 15,-2 0 0-15,8-2 0 16,0 0 0-16,7-2 0 16,4-2 0-16,-1-6 0 0,1-4 0 15,2-4 0 1,0-2 0-16,5-4 0 0,-3-4 0 15,8-4 0-15,-1-2 0 16,-5 0 0-16,3-2 0 16,-3-14 0-16,-6-6 0 15,3-4 0 1,-10-6 0-16,5-6 0 0,1-6 0 16,9-5 0-16,-2-2 0 15,5-6 0-15,0 1 0 16,-18-2 0-16,-17 0 0 15,-19 2 0-15,-8-4 0 16,-7-1 0-16,0-1 0 16,0-6 0-16,0-6 0 0,0-4 0 15,0-6 0-15,0-2 0 16,0-1 0-16,0-1 0 16,0-3 0-16,0 3 0 15,0-2 0-15,0 0 0 16,0 0 0-16,0 5 0 15,0-3 0-15,-34 0 0 16,-10 20-299-16,-14 12-909 0</inkml:trace>
  <inkml:trace contextRef="#ctx0" brushRef="#br0" timeOffset="214431.03">28614 17704 2183 0,'0'0'712'0,"0"0"-116"16,0 0-143-16,0 0-301 15,0 0-152-15,0 0 0 0,-2-14 0 16,18 6 0-16,10 4 0 15,15-4 0-15,12 2 0 16,9 2 0-16,12 4 0 16,-18 10-852-16,-20 6-1162 0</inkml:trace>
  <inkml:trace contextRef="#ctx0" brushRef="#br0" timeOffset="214557.1">28689 17967 2152 0,'0'0'1240'0,"0"0"-706"16,0 0-364-16,0 0-170 16,119-12 0-16,-41 8 0 15,34-14 0-15,-18 8-170 16,-19-8-784-16</inkml:trace>
  <inkml:trace contextRef="#ctx0" brushRef="#br0" timeOffset="-214437.18">29468 17423 2505 0,'0'0'771'16,"0"0"-254"-16,0 0-214 15,0 0-303-15,167-84 0 16,-103 74 0-16,-1 10 0 15,-7 0 0-15,-19 0 0 16,-12 10 0-16,-23 12 0 16,-2 4 0-16,-27 6 0 15,-17 8 0-15,-10-4 0 16,2 0 0-16,4-1 0 16,11-13 0-16,10-4 0 15,13-8 0-15,12-6 0 0,2-4 0 16,16 0 0-16,19 0 0 15,19-8 0-15,8-2 0 16,9 6 0-16,-4 4 0 16,-5 0 0-16,-10 8 0 15,-12 10 0-15,-15 4 0 16,-12 6 0-16,-10 6 0 16,-3-2 0-16,-21 0 0 15,-19-2 0-15,-13-2 0 16,-14-6 0-16,-5-4 0 15,-5-5 0-15,2-8 0 16,9 4 0-16,15-9 0 0,18 0 0 16,33 0 0-16,0-18 0 15,26-5-1327-15</inkml:trace>
  <inkml:trace contextRef="#ctx0" brushRef="#br0" timeOffset="-214271.07">30480 17933 3193 0,'0'0'903'0,"0"0"-903"16,0 0 0-16,0 0 0 16,0 0 0-16,0 0-1618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16:49.025"/>
    </inkml:context>
    <inkml:brush xml:id="br0">
      <inkml:brushProperty name="width" value="0.05292" units="cm"/>
      <inkml:brushProperty name="height" value="0.05292" units="cm"/>
      <inkml:brushProperty name="color" value="#FF0000"/>
    </inkml:brush>
  </inkml:definitions>
  <inkml:trace contextRef="#ctx0" brushRef="#br0">1343 13475 1689 0,'0'0'1471'16,"0"0"-1290"-16,0 0-13 15,0 0 50-15,0 0-127 16,0 0-55-16,11 94-15 15,39-37 18-15,10 3 5 16,11-6-13-16,12-10 5 16,25-16-22-16,33-20 1 15,24-14 9-15,3-34-6 16,-11-18-18-16,-19-8 0 16,-36 13 0-16,-21 9 0 0,-23 16 0 15,-12 12 0 1,-1 6 0-16,1 10 0 0,4 0 0 15,-6 20 0-15,1 18 0 16,3 6 0-16,11 5 0 16,5-1 0-16,10-6 0 15,13-10 0-15,22-8 0 16,30-18 0-16,-10-6 0 16,-13-2 0-16,-12-24 0 15,-19-2 0-15,6-4 0 0,5-5 0 16,-14 7 0-16,-15 10 0 15,-14 11 0-15,-10 9 0 16,-10 0 0-16,1 9 0 16,-3 11 0-16,9 2 0 15,11 0 0-15,14-8 0 16,28-7 0-16,32-7 0 16,29-36 0-16,8-22 0 15,-8-17 0-15,-36 11 0 16,-39 20 0-16,-29 22 0 0,-16 20 0 15,-3 2 0-15,-4 6 0 16,2 20 0 0,-9 8 0-16,-2 8 0 0,2 0 0 15,9-3 0-15,8-7 0 16,15-10 0-16,10-8 0 16,15-10 0-16,11-4 0 15,24-10 0-15,21-19 0 16,-8 3 0-16,-16 1 0 15,-15 4 0-15,-23 11 0 16,1 0 0-16,-1 2 0 16,-15 6 0-16,-16 2 0 15,-9 0 0-15,-2 4 0 0,-2 7 0 16,6 0 0 0,9 1 0-16,14-6 0 0,15-2 0 15,30-4 0 1,-3 0 0-16,6-8 0 0,1-10 0 15,-23 0 0-15,1-2 0 16,-19 2 0-16,-19 2 0 16,-19 2 0-16,-7 2 0 15,-3-14 0-15,-8 4-161 16,1 2-1623-16</inkml:trace>
  <inkml:trace contextRef="#ctx0" brushRef="#br0" timeOffset="141.22">8518 13507 3076 0,'0'0'654'15,"0"0"-654"1,0 0-124-16,0 0-1101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17:15.468"/>
    </inkml:context>
    <inkml:brush xml:id="br0">
      <inkml:brushProperty name="width" value="0.05292" units="cm"/>
      <inkml:brushProperty name="height" value="0.05292" units="cm"/>
      <inkml:brushProperty name="color" value="#FF0000"/>
    </inkml:brush>
  </inkml:definitions>
  <inkml:trace contextRef="#ctx0" brushRef="#br0">8867 14476 2776 0,'0'0'507'0,"0"0"-418"16,0 0 159-16,0 0-58 15,0 0-113 1,0 0-52-16,0 0-14 0,-20-8 7 15,20 17 7-15,0 18 29 16,0 5 22-16,6 8-76 16,2 2 0-16,0 0 0 15,1-4 0-15,5-6 0 0,5-8 0 16,15-8 0 0,15-16 0-1,38-9 0-15,49-50 0 16,60-39 0-16,31-22 0 15,6-5 0-15,-23 13 0 16,-58 36 0-16,-42 24 0 16,-39 20 0-16,-20 10 0 15,-7 4 0-15,-5 1 0 16,-11 8 0-16,-14 3 0 16,-10 3 0-16,-4 3 0 0,0 0 0 15,2 3 0-15,5 11 0 16,2 1 0-16,4 3 0 15,3 3 0-15,13-3-57 16,-5-4-547-16,-3-4-865 0</inkml:trace>
  <inkml:trace contextRef="#ctx0" brushRef="#br0" timeOffset="159.13">11193 14620 2991 0,'0'0'723'16,"0"0"-636"-16,0 0-87 16,0 0-291-16,0 0-717 0</inkml:trace>
  <inkml:trace contextRef="#ctx0" brushRef="#br0" timeOffset="4731.09">29753 6236 1603 0,'0'0'742'0,"0"0"-547"16,0 0 92-16,0 0-9 16,0 0-141-16,0 0-85 15,-25 2-23-15,21 14 57 0,-2 2-5 16,-1 4-25-16,1-2-10 16,0-2-28-16,4-4-16 15,0-1 10-15,2-8-11 16,0-2 11-16,16-3 57 15,20-4 59-15,17-21 20 16,20-11-34-16,15-10-114 16,3-4 0-16,-9 0 0 0,-10 8 0 15,-22 12 0 1,-19 12 0-16,-15 8 0 0,-11 10 0 16,-5 0 0-16,0 16-87 0,-29 34-170 15,0-2-360-15,-2-4-568 0</inkml:trace>
  <inkml:trace contextRef="#ctx0" brushRef="#br0" timeOffset="5895.58">29067 5877 477 0,'0'0'870'0,"0"0"-650"15,-114-32-7-15,54 26-44 0,-5 4-45 16,-8 2-59-16,-7 0 10 16,-7 4 26-16,-5 16-20 15,-1 6-1-15,-3 8-20 16,2 12 5-16,3 8 8 15,2 9-34-15,9 9-12 16,8 4-8-16,17 6-7 16,15 7 4-16,15 3-10 15,16 4-4-15,9 2 8 16,9 1-2-16,27-1 7 16,15-2 7-16,11-1 47 15,12-9-26-15,10-9-23 0,13-8 10 16,5-13 43-16,5-12 17 15,4-12 9-15,1-8-8 16,-1-12 2-16,-4-6-6 16,-2-6-17-16,-3 0-11 15,-1-13-14-15,-1-12-18 16,-4-5-9-16,-3-6-12 16,-8-8-5-16,-7-8 11 15,-12-9-11-15,-8-4 5 16,-13-12 4-16,-11-7 4 15,-17-4 13-15,-14-6-8 0,-3 0-7 16,-22-1 6-16,-21 3 0 16,-12 4 2-16,-13 3 1 15,-9 7-5-15,-8 6 4 16,-22 0-14-16,4 16 0 16,-1 6-3-16,2 11-3 15,17 17-1-15,0 4 1 16,16 10-6-16,17 8-21 15,21 0-113-15,31 0-157 16,16 2-441-16,24 3-651 0</inkml:trace>
  <inkml:trace contextRef="#ctx0" brushRef="#br0" timeOffset="6037.14">29863 6286 2218 0,'0'0'879'0,"0"0"-751"16,0 0-16-16,0 0-112 16,0 0-452-1,0 0-851-15</inkml:trace>
  <inkml:trace contextRef="#ctx0" brushRef="#br0" timeOffset="9459.91">26933 9404 1646 0,'0'0'404'0,"0"0"-227"15,0 0 154-15,0 0-108 16,0 0-78-16,0 0-76 15,0 0 70-15,-34-26-25 16,34 26-27 0,0 0 21-16,0-2-15 0,0 2 16 15,5 0 7-15,16 0-53 16,25 0 33-16,37 5-15 16,65 10-29-16,66 6-9 15,39 2-43-15,17 0 0 16,2-10 0-16,-14-4 0 0,10-9 0 15,4 0 0 1,-4-4 0-16,-6-10 0 0,-17-3 0 16,-18 3 0-16,-22 4 0 15,-22 6 0-15,-23 4 0 16,-39 0 0-16,-30 0 0 16,-28 3 0-16,-14 0 0 15,5 5 0-15,-4 2 0 16,2 1 0-16,-14-1 0 15,-7-1 0-15,-9 0 0 0,-7-5 0 16,-1 0 0-16,-7 0 0 16,-3-4 0-16,-2 2 0 15,-2-2 0-15,0 0 0 16,0 2 0 0,0 0 0-16,0 2 0 0,-8 6-207 15,-6 2-318-15,-4-4-561 0</inkml:trace>
  <inkml:trace contextRef="#ctx0" brushRef="#br0" timeOffset="9635.12">31070 9800 2831 0,'0'0'332'15,"0"0"-332"1,0 0-21-16,0 0-962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17:40.757"/>
    </inkml:context>
    <inkml:brush xml:id="br0">
      <inkml:brushProperty name="width" value="0.05292" units="cm"/>
      <inkml:brushProperty name="height" value="0.05292" units="cm"/>
      <inkml:brushProperty name="color" value="#FF0000"/>
    </inkml:brush>
  </inkml:definitions>
  <inkml:trace contextRef="#ctx0" brushRef="#br0">28733 7459 1945 0,'0'0'558'16,"0"0"-289"-16,0 0 106 16,0 0-113-16,0 0-124 0,100-114-5 15,-84 106-43 1,-3 4-12-16,-5 4-9 0,-2 0-43 16,-6 14 11-16,0 16-20 15,0 10-8-15,0 6 6 16,0 1-15-16,0-7 0 15,0-8-9-15,15-14 18 16,16-18 0-16,33-7 10 16,44-43-10-1,44-28 29-15,23-20-38 0,8-14 0 16,-16 2 0-16,-42 24 0 16,-34 23 0-16,-36 31 0 15,-23 18 0-15,-6 4 0 0,-3 4 0 16,-7 4 0-16,-12 2 0 15,-4 0 0-15,0 20 0 16,0 4 0 0,-9 6-66-16,-15 18-140 0,1-7-304 15,-1-12-472-15</inkml:trace>
  <inkml:trace contextRef="#ctx0" brushRef="#br0" timeOffset="174.07">30696 7615 2687 0,'0'0'468'16,"0"0"-468"-16,0 0-76 16,0 0-1776-16</inkml:trace>
  <inkml:trace contextRef="#ctx0" brushRef="#br0" timeOffset="17613.74">28080 15913 1564 0,'0'0'538'0,"0"0"-349"0,0 0 111 0,0 0-72 31,0 0-78-31,0 0-19 0,-16-26-5 0,14 22-2 15,-5 0-11 1,-1-2-11-16,-8-2-23 16,-2-2-32-16,-6-4-19 15,-5 2-7-15,-5 0-10 16,-1 2 7-16,-4 2-2 16,2 2 16-16,-5-2 16 15,1 4-17-15,1 0 11 16,0 4-10-16,3 0-16 15,-2 0 5-15,1 0-9 16,-2 6-4-16,1 8 5 16,-6 4-12-16,3 4-1 15,-1 6 14-15,1-2-8 0,4 1 6 16,3 5 11-16,3-2-23 16,1 2 0-16,4 4 0 15,3-4 0-15,-1 2 0 16,4 2 0-16,6 4 0 15,2-4 0-15,2 0 0 16,4 0 0-16,1 4 0 16,1-3 0-16,0 3 0 15,3 0 0-15,2 0 0 16,0 0 0-16,0 4 0 0,0-4 0 16,0 0 0-16,5-4 0 15,10 5 0-15,1-1 0 16,4-4 0-16,0 0 0 15,5-2 0-15,-1-2 0 16,5-6 0-16,0-2 0 16,2-2 0-16,0-4 0 15,2-6 0-15,-1 2 0 16,-1-6 0-16,3-2 0 16,-1-2 0-16,3 0 0 15,2-4 0-15,6 0 0 16,3 0 0-16,2 0 0 15,0 0 0-15,0 0 0 16,-2 0 0-16,-2 0 0 0,-6 0 0 16,-1 0 0-16,-7 0 0 15,0-4 0-15,-4 0 0 16,-2-2 0-16,0-2 0 16,-1 0 0-16,2-2 0 15,1-2 0-15,0-2 0 16,0-4 0-16,0 0 0 15,-3-4 0-15,-2 0 0 16,-2-6 0-16,-1 2 0 16,-4-6 0-16,1-4 0 0,-3 1 0 15,1-5 0-15,-6 0 0 16,1-6 0-16,-5-2 0 16,1-2 0-16,-5 2 0 0,0-2 0 15,0 2 0-15,0-1 0 16,0 3 0-16,-3-6 0 15,-7 2 0-15,-3 0 0 16,-3 6 0-16,1 0 0 16,-4 0 0-16,-1 3 0 15,1 5 0-15,-6 0 0 16,-6 0 0-16,-3 0 0 0,-3 6 0 16,-6 4 0-16,3 2 0 15,2-2 0-15,2 2 0 16,5-2 0-16,9 0 0 15,15-10-96-15,7 4-496 16,0 5-544-16</inkml:trace>
  <inkml:trace contextRef="#ctx0" brushRef="#br0" timeOffset="17740.62">28477 15779 3024 0,'0'0'380'0,"0"0"-273"16,0 0-107-16,-114 0-162 15,96 0-1628-15</inkml:trace>
  <inkml:trace contextRef="#ctx0" brushRef="#br0" timeOffset="25436.57">4712 8580 2181 0,'0'0'570'0,"0"0"-246"0,0 0 54 15,0 0-134-15,0 0-106 16,0 0-70-16,-25-30 1 15,25 30-9-15,0 10-41 0,2 12 26 16,14 9-45-16,7 5 0 16,1 0 0-1,5-3 0-15,2-6 0 0,2-9 0 16,6-12 0-16,1-6 0 16,6-4 0-16,1-22 0 15,-3-9 0-15,1-2 0 16,-7-4 0-16,-7 7 0 15,-6 10 0-15,-6 12 0 16,-3 12 0-16,3 2 0 16,2 26 0-16,6 10 0 15,6 9 0-15,3 0 0 16,5-4 0-16,1-9 0 16,0-10 0-16,-2-12 0 0,-2-12 0 15,-2 0 0-15,-1-12 0 31,-2-14 0-31,4-6 0 0,-9 0 0 0,-1 6 0 32,-9 5 0-32,-5 14 0 15,-1 7 0-15,-1 0 0 16,7 10 0-16,9 12 0 16,8 0 0-16,14-2 0 0,42-12 0 15,-10-8 0-15,-15 0-630 0</inkml:trace>
  <inkml:trace contextRef="#ctx0" brushRef="#br0" timeOffset="27349.94">28880 16423 2167 0,'0'0'499'16,"0"0"-229"-16,0 0 54 15,0 0-104-15,0 0-120 16,0 0-50 0,-14-54 34-16,14 54-5 0,0 10 1 15,0 20 2-15,0 16-10 16,-6 12-3-16,-5 8-69 16,-3 6 0-16,-3-1 0 15,1-13 0-15,-2-8 0 16,2-10 0-16,5-10 0 15,0-12 0-15,4-12 0 0,3-6 0 16,-3 0 0-16,3-14 0 16,-3-18 0-16,2-20 0 15,5-12 0-15,0-17 0 16,0-3 0-16,12 0 0 16,3 4 0-16,3 16 0 15,2 11 0-15,7 13 0 16,6 8 0-16,8 6 0 15,9 4 0-15,6 4 0 16,2 4 0-16,3 10 0 16,-8 0 0-16,-6 4 0 0,-4 4 0 15,-10 14 0-15,-8 8 0 16,-8 4 0 0,-13 6 0-16,-4 5 0 0,-6-1 0 15,-28 2 0-15,-8-4 0 16,-7-2 0-16,-7-4 0 15,-2-10 0-15,0 0 0 16,5-4 0-16,8-4 0 16,10-4 0-16,10-2 0 15,12-4 0-15,9 0 0 0,4 0 0 16,0 2 0 0,4 2 0-16,13 6 0 0,12 4 0 15,5 8 0-15,9 2 0 16,3 7 0-16,8 1 0 15,6-4 0-15,2 2 0 16,7-2 0 0,1-6 0-16,-4-8 0 0,-8-4 0 15,-16-6 0-15,-10-2 0 16,-14-2 0-16,-10-4 0 16,-5 4 0-16,-3-4 0 15,0 0 0-15,0 0 0 16,0 4 0-16,0-4 0 15,0 6 0-15,2-2-3 16,4-4-267-16,-1 0-367 0,2 0-493 16</inkml:trace>
  <inkml:trace contextRef="#ctx0" brushRef="#br0" timeOffset="27511.29">30021 17102 2329 0,'0'0'585'15,"0"0"-585"-15,0 0-104 0,0 0-916 16</inkml:trace>
  <inkml:trace contextRef="#ctx0" brushRef="#br0" timeOffset="38037.01">26842 14048 1470 0,'0'0'269'0,"0"0"-81"16,0 0 30-16,0 0-54 15,0 0-48-15,0 0 3 16,-21-59-8-16,15 49 3 16,-6 2-16-16,-1-1-16 15,-1-3-31-15,1 2 10 32,-2 0-16-32,-1 2-18 0,-2-2-3 0,0 2-6 15,2 0-17-15,-1 0 14 16,-1 2-1-1,1 2-8-15,-2 0 22 0,-1 0-1 16,3 0 2-16,-4 4-2 16,-1 0-26-16,0 0 12 15,0 0-13-15,-3 2 1 16,0 10 8-16,4 2-9 16,-2 2 0-16,3 2 9 15,2 2-7-15,0 3 8 16,5-1 1-16,-1 6 11 0,1-5 26 15,5 8-22-15,-2 1-4 16,4 2 16-16,1 2-10 16,3-2 10-1,2 0-10-15,0 0 1 0,0-2 5 16,0 0-19 0,7 2 12-16,3-6 6 0,4 3-13 15,1-5 8-15,2 0-17 0,-2-2 7 16,3-2 13-16,-1-2-16 15,4 0-3-15,-1-6 17 16,-1 2-22-16,4-2 11 16,-1 0-4-1,1 0-13-15,-1-2 22 0,2 2-22 16,-1-4 5-16,2 2 5 16,1-4-10-16,-2 2 4 15,3-4-5-15,0 2 0 16,-2-4-1-16,-3 0 7 15,0-4-6-15,-4 0 12 16,-1 0-11 0,-1 0 13-16,3-12-3 0,-2-2-2 0,5-4 18 15,1-4-27-15,-2 0 0 16,0-2 0-16,-1 0 0 16,-5 0 0-16,-1-4 0 15,-5 0 0-15,-5-6 0 16,-2-2 0-1,-2-7 0 1,0-1 0-16,0-2 0 16,0-4 0-16,0 2 0 15,0 0 0-15,-2 4 0 16,-2 2 0-16,-3 3 0 16,-4 3 0-16,-4-6 0 0,-2 10-285 15,7 4-783-15</inkml:trace>
  <inkml:trace contextRef="#ctx0" brushRef="#br0" timeOffset="39140.75">28617 14159 1234 0,'0'0'274'0,"0"0"-54"16,0 0-37-16,0 0 16 0,0 0-18 15,-11-107-22-15,2 92-68 16,0 0 5-16,0 4 10 15,0 2-9-15,0-3-28 16,0 4 10-16,-2 2-41 16,0-4-6-16,-5 2 4 15,-2 0-7-15,-1 0 4 16,-4 2-3-16,-4 2 1 16,-2 2-1-16,-4 2-9 15,-2 0-3-15,-1 4 3 16,3 8 0-16,-1 6 13 0,3 2-2 15,4 4-5-15,3 7-3 16,1 1-9-16,0 6-2 16,6 6 5-16,3 2 0 15,4 0 17-15,3 6-8 16,7-6-2-16,0 2 5 16,0-3-12-16,11-4-7 15,7-2 2-15,1-3 2 16,6-8 14-16,4-2-4 15,5-4 10-15,1-4 10 16,8-2-12-16,-1-2-6 0,3-4-3 16,-1-2-11-1,-2-4 8-15,-3-4-6 0,-6 0-3 16,-4 0 11-16,-2-8-5 16,-8-10 15-16,0-4 7 15,-2-10-20-15,-3-4-20 16,-1-8 0-16,1-8 0 15,-8-4 0-15,-1-5 0 16,-5 1 0-16,0-2 0 16,-19 4 0-16,-2 2 0 0,-10-12-89 15,6 11-287-15,9 7-850 16</inkml:trace>
  <inkml:trace contextRef="#ctx0" brushRef="#br0" timeOffset="40272.96">31072 14584 307 0,'0'0'1242'15,"0"0"-1044"-15,0 0 37 16,0 0-44-16,-31-116 21 15,15 93-92-15,-1 1-31 16,-4 3 26 0,2-2 9-16,-1 2-17 0,1-2-26 15,-2 3-5-15,-2 2-14 16,-2 0-25-16,-4 2 2 0,-2 4-15 16,-4 4-7-16,-3 4 7 15,-3 2-14-15,1 0 23 16,3 18 6-1,-1 2 4-15,5 8 4 0,2 2-16 16,4 8 5-16,2 3-4 16,7 0-17-16,3 6 10 15,3 3-8-15,3-2-10 16,7 2 4-16,2-4-11 16,0 2 0-16,0-7 0 15,7-1 0-15,11-6 8 16,9-4-7-16,4-2-1 0,7 0 10 15,1-6-10-15,4-4 0 16,-3-4 1-16,0 0 1 16,-5-6 11-16,-3-2-5 15,-1-6 5-15,-4 0 26 16,-3 0 2 0,-1-2-2-16,2-14-5 0,-4-6 7 15,2-8 8-15,2-8-11 0,-5-6-7 16,-1-6-4-1,-3-3-12-15,-5 3 9 0,-2 4-8 16,-7 6-16-16,-2 6 0 16,0 4 0-16,0 6 0 15,-11 0 0-15,-4 4 0 16,-3-8-203-16,5 6-417 16,8 1-1146-16</inkml:trace>
  <inkml:trace contextRef="#ctx0" brushRef="#br0" timeOffset="41214.32">32246 14790 1737 0,'0'0'567'0,"0"0"-273"15,0 0 159-15,-31-132-210 0,9 106-76 16,-2 8-68-16,-7 14-9 15,-12 4-46-15,-4 0 10 16,-8 28 34-16,-4 12-26 16,4 8-17-16,1 6-15 15,8 5-21-15,8 1-2 16,13-2 1-16,13 0-8 16,12-6 12-16,0-4-11 15,27-4 7-15,12-12-8 16,5-1-8-16,3-13-31 15,2-8-3-15,-6-8 3 0,-6-2 9 16,-5-7-13 0,-11-12 5-16,-5-7 13 0,-11-1-4 15,-5 1-7-15,0 2 8 16,-23-4 10-16,-6 4 10 16,-4 2-2-16,-3 4 10 15,1 4-1-15,6 8 7 16,6 6-6-16,8 0 0 15,8 6 2-15,7 12 17 16,3 4-5-16,21 4-2 16,12-4-5-16,6-4-6 0,3 0-1 15,-3-9 0 1,-2-4 0-16,-9-5 6 0,-6 0 4 16,-9-1 11-16,-6-12 20 15,-7-5 7-15,-3 4 18 16,0-2-6-16,0 6-12 15,0 0-5-15,-3 6-14 16,-3 4-16-16,-6 0-11 16,-3 10-1-16,-5 16-1 15,-3 2 8-15,-1 11-8 0,-2 1 15 16,-3 6-15-16,2-2 0 16,0 2 0-16,4-4 0 15,4-2 0-15,5-6 0 16,3-4-71-16,7-8-205 15,4-9-316-15,0-8-502 0</inkml:trace>
  <inkml:trace contextRef="#ctx0" brushRef="#br0" timeOffset="41372.28">32103 15530 424 0,'0'0'2485'0,"0"0"-1927"0,0 0-96 15,0 0-295-15,0 0-167 16,0 0-155 0,0 0-745-16</inkml:trace>
  <inkml:trace contextRef="#ctx0" brushRef="#br0" timeOffset="42577.21">29383 14271 1528 0,'0'0'331'16,"0"0"63"-16,0 0-103 15,0 0-93-15,0 0-88 16,0 0-22-16,0 0-7 16,0-92-6-16,0 86 4 15,-4 0 2-15,-5 2-24 0,-9 0-8 16,-7 4-14-16,-8 0 1 16,-7 0 19-16,-5 4-25 15,5 16-10-15,3 6-7 16,5 6-11-16,6 6 14 15,10 2-15-15,5 5 5 16,11 0-6-16,0 0-7 16,0-4 6-16,16-2-9 15,5-7 9-15,6-6-5 16,2-8-15-16,2-10-30 16,1-4-6-16,-3-4-10 15,-3 0-8-15,-7-16-19 0,-6-6 8 16,-11-2 43-16,-2-2 24 15,0 0 17-15,-21 2 2 16,0 2 13-16,-2 8 36 16,5 2 19-16,5 6 17 15,7 6-14-15,6 0-33 16,0 0-9-16,0 0 19 16,13 11 4-16,11 3-8 0,5 3-23 15,2-5-11 1,1-2 1-16,-8-4-11 0,-6 0 6 15,-7-4 7-15,-6-2 50 16,-5 0 32-16,0 0-19 16,0 4-26-16,0 0-20 15,-5 6-18-15,-9 6 6 16,2 6 1-16,-5 2-11 16,2 4-7-16,1 6-1 15,-1-2 0 1,-1 4-46-16,-7 16-217 0,2-7-315 15,3-8-337-15</inkml:trace>
  <inkml:trace contextRef="#ctx0" brushRef="#br0" timeOffset="43815.18">27476 13696 1525 0,'0'0'350'0,"0"0"1"15,0 0-37-15,0 0-122 16,0 0-77-16,0 0-25 16,0 0 10-16,-42-64-28 31,11 59-20-31,-5 4 31 0,-5 1-11 0,2 0-4 15,-1 6 3-15,4 13-35 16,0 6-14 0,7 3-2-16,7 4-20 0,4 0 7 31,12 2-7-31,6-2 0 16,0 0-6-16,20-4-1 0,13-4-4 0,11-3-34 15,6-8-31-15,-2-7-30 16,-5-2-52-16,-9-4-15 15,-13-5-8-15,-9-12-7 16,-12-1-39-16,0-6 67 16,-14 4 81-16,-12 2 52 15,-3 4 27-15,4 2 12 0,5 6 78 16,5 2 18 0,7 4 22-16,4 0-29 0,4 0-61 15,0 0 6 1,0 0 30-16,14 10 11 0,8 0 6 15,4 0-26-15,3 0-34 16,-2-4-17-16,-2 0-16 16,-8-4 14-16,-3-2 47 15,-3 0 59-15,-5 0 4 16,2 0-22-16,-4 0-11 16,1-2 14-16,-3 0-27 0,-2 2-6 15,0 0-7 1,0 0-10-16,0 0 5 0,0 0-30 15,0 0-13-15,-2 0-6 16,-9 16-10-16,-5 8-1 16,1 6 7-16,1 2-6 31,1 4 7-31,3-1-8 0,1-3-6 0,3-4-82 16,0 0-223-16,-1-4-368 15,2-12-335-15</inkml:trace>
  <inkml:trace contextRef="#ctx0" brushRef="#br0" timeOffset="43972.71">27659 14325 765 0,'0'0'1782'0,"0"0"-1258"16,0 0-242-16,0 0-224 15,0 0-58-15,0 0-782 16,0 0-1444-16</inkml:trace>
  <inkml:trace contextRef="#ctx0" brushRef="#br0" timeOffset="58873.12">24537 14141 897 0,'0'0'740'0,"0"0"-633"16,0 0 36-1,0 0-5 1,0 0-72-16,0 0-42 16,11-61-23-16,-4 54 0 15,0 0 27-15,-5 2 10 16,1-1 5-16,-3-2-27 16,0 0 46-16,0-1 17 15,-3 1 5-15,-11 1 5 0,-1-1-2 16,-3-1-2-1,-7 1-9-15,-1 4 16 0,-6 0-2 16,-1 1-3-16,0 3-26 16,-1 0-2-16,3 0-5 15,2 0-17-15,0 5-5 16,2 13-23-16,4 1 1 16,-4 7 9-16,2 4-1 15,0 6 15-15,0 4-4 16,6 2-4-16,3 2 5 15,7 2-15-15,5-2 2 16,4 0 4-16,0-2-15 16,9 2 10-16,7-1-2 0,3-5-13 15,-1 0 18-15,2-6-13 16,-2-4 0-16,2-2 0 16,0-6-5-16,-2-2 17 15,3-2-11-15,-2-2 10 16,3-2-8-16,1 1-3 15,-1 0-6-15,0-4 7 16,3 1-6-16,2-2 8 16,2 2-8-16,0-5 14 15,4 2-3-15,5-1-11 0,2-6-1 16,3 0 1-16,-4 0 0 16,1 0 6-16,-2 0-6 15,-7 0-1-15,-2-9 2 16,-4 0-2-16,-3-1 0 15,-1-3 0-15,-2-1 1 16,-1-2 7-16,0-2-8 16,0-2 8-16,-5-2-7 15,-1 0 13-15,-2 2 5 0,-1 0 14 16,-2 2-3 0,0-4 26-16,-3 4-14 0,0-4 6 15,-1-4-11 1,-1 0-17-16,-2 2-4 0,0-7-7 15,0 5-1-15,0-2 6 16,0 1-14-16,0 0 0 16,0-1 0-16,-2 2 0 15,-1 2 0-15,-3 0 0 16,2 0 0-16,-6 2 0 16,1 0 0-16,-1 0 0 15,-6 4 0-15,-4-2 0 16,-5 4 0-16,-6 0 0 15,-4 2 0-15,-4 1 0 0,-3 8 0 16,-2-4-98-16,11 8-199 16,10 1-710-16</inkml:trace>
  <inkml:trace contextRef="#ctx0" brushRef="#br0" timeOffset="59872.93">26979 14600 1759 0,'0'0'1068'0,"0"0"-905"15,0 0 38-15,0 0-5 16,0 0-112-16,0 0-84 16,0 0-69-16,11-20-199 15,-11 14-586-15</inkml:trace>
  <inkml:trace contextRef="#ctx0" brushRef="#br0" timeOffset="61102.99">24511 13331 1892 0,'0'0'776'0,"0"0"-427"15,0 0-40-15,0 0-76 16,0 0-107 0,0 0-85-1,0 0 11-15,-7 50 29 0,3-8-18 0,-1 4-25 16,-2 0-16-16,1-4-8 16,1-6 1-16,-1-6-14 15,4-6 8-15,-4-7-8 0,4-8-1 16,2-5 0-1,-2-1 1-15,0-3 5 0,0 0 6 16,-3-18 6-16,1-12-1 16,0-9-7-16,2-8 0 15,-2-10-10-15,4-3 0 16,0 0 0-16,4 7 0 16,9 8 0-16,3 6 0 15,1 7 0 1,5 4 0-16,1 6 0 0,1 0 0 0,0 4 0 31,-1 4 0-31,0 2 0 16,-6 2 0-16,-1 6 0 15,-3 2 0-15,-2 2 0 16,-2 0 0-16,2 0 0 16,-5 12 0-16,2 8 0 15,-8 8 0-15,0 4 0 16,0 4 0-16,-23 2 0 15,-3 0 0-15,-8-1 0 16,-3-1 0-16,-6-6 0 16,-2-2 0-16,6-6 0 0,0-6 0 15,8-6 0 1,6-4 0-16,12-4 0 0,5-2 0 16,5 0 0-16,3 0 0 15,0 0 0-15,0 0 0 16,0 0 0-16,15 2 0 15,10 6 0-15,6 0 0 16,9 6 0-16,5 0 0 16,4 4 0-16,0 0 0 15,1 0 0-15,-6 0 0 16,-4 1 0-16,-11-6 0 0,-9 0 0 16,-7-6 0-1,-7 0 0-15,-3-3 0 0,0 0 0 16,-3-2 0-16,0-1 0 15,0 2 0-15,0-2 0 16,2-1-141-16,2 0-599 16,3 0-1789-16</inkml:trace>
  <inkml:trace contextRef="#ctx0" brushRef="#br0" timeOffset="62733.68">27231 12336 1326 0,'0'0'367'16,"0"0"-64"-16,0 0-30 16,0 0-55-16,0 0-96 15,0 0-22-15,0 0 24 16,2-50 24-16,-2 44-20 15,-2 0-27-15,-9-2-31 16,-3 2-9-16,-3-4-20 16,-4 2-16-16,-1 0-5 0,-2 0-20 15,-3 2 6-15,0 2 1 16,1 2-1-16,-4 2 8 16,1 0-1-16,0 6 7 15,0 10 7-15,3 2-9 16,2 4 4-16,1 4 4 15,5 2-7-15,1 2 2 16,5 4-4-16,1 2-8 16,5 0 6-16,-1 1-14 15,5-1 0-15,2-2 9 16,0-2-2-16,0-2 5 16,9-2-5-16,6-4-1 0,3 0 8 15,3-2 0-15,-2-2 6 16,3-4-7-16,1 0-8 15,1-4 7-15,0 0-1 16,3-3 2-16,-2-2 2 16,2 0-1-16,-2-6 3 15,-2 2 2 1,2-3 7-16,0 0 12 0,-3 0-6 16,2 0-9-16,-1-7-3 15,-1-3-9-15,-5 2 3 16,2-2 4-16,-5 0-7 0,-4 0-12 15,1 0 0 1,-1-2 0-16,1 0 0 0,-1-2 0 16,4-2 0-16,-1-2 0 15,1 0 0-15,-1 0 0 16,0 2 0-16,1 2 0 16,-3 0 0-16,-3 4 0 15,0 0 0-15,-4 2 0 16,0 0 0-16,-1 0 0 15,1-2 0 1,-2 2 0-16,2-5 0 0,2 2 0 16,-4-6 0-16,2 2 0 15,-2-1 0-15,0-5 0 0,-2 1 0 16,0 0 0-16,0-4 0 16,0 2 0-16,-2-4 0 15,-14 2 0 1,-1 0 0-16,-6 0 0 0,-4 2 0 15,-2 0 0-15,0 6 0 16,0 2 0-16,-2 2-101 16,8 4-408-16,6 2-592 0</inkml:trace>
  <inkml:trace contextRef="#ctx0" brushRef="#br0" timeOffset="63406.45">27563 11845 2297 0,'0'0'603'0,"0"0"-258"0,0 0-25 16,0 0-131-16,0 0-105 15,0 0-25-15,0 0 37 16,-7 90-50-16,-2-44-25 16,0-2-4-16,3-4-17 15,-1-8 0-15,5-7 5 16,0-10-5-16,2-6 0 16,0-9 0-16,0 0 7 15,0-5 0-15,0-18-7 0,0-12 0 16,0-5 0-16,6-10 0 31,5-4 0-31,3-4 0 0,1 0 0 0,1 4 0 16,2 7 0-16,2 10 0 15,0 8 0-15,2 9 0 16,3 10 0-16,-3 4 0 16,0 6 0-16,-2 0 0 15,-4 0 0 1,-1 15 0-16,-6 3 0 0,-4 3 0 0,-5 3 0 15,0 3 0-15,-11-4 0 16,-16 0 0-16,-7-5 0 16,-5-2 0-16,-3-4 0 15,-1-2 0-15,5-2 0 16,9 0 0-16,9-2 0 31,11 2 0-31,5 4 0 16,4 2 0-16,0 4 0 15,18 2 0-15,8 2 0 16,5 0 0-16,5-2 0 16,2-4 0-16,0-2 0 15,-3-4 0-15,-4 0 0 0,-8-4 0 16,-3 2-56-16,-9 0-71 16,0 18-118-16,-4-4-263 0,-2 2-508 15</inkml:trace>
  <inkml:trace contextRef="#ctx0" brushRef="#br0" timeOffset="64211.82">28060 12609 1265 0,'0'0'550'0,"0"0"-351"16,0 0 158-16,0 0-88 0,0 0-59 31,0 0-1-31,0 0-15 0,-40-84-28 16,15 80-60-16,-2 2 1 15,-4 2-7-15,-2 0-22 16,-1 3-30-16,1 14-21 16,2 3 0-16,2 6-13 15,4 2 4-15,5 4-18 16,7 2 2-16,4 2 11 16,5 2-13-16,4-2 1 15,0 3 7-15,0-3-7 16,9 0 12-16,6-2-2 0,5-2-5 15,0-2 4 1,2-4-10-16,3-2 0 0,-1-4 3 16,1-2-2-16,0-6 6 15,-4-4-7-15,2-2 6 16,2-4 3-16,-3-2-3 16,7 0 12-16,-1 0-3 15,9-6-3-15,-2-8-2 16,5-2-10-16,-4-2 0 15,1-6 0-15,-2-2 0 16,-6-8 0-16,-1-4 0 0,-6-4 0 16,-4-5 0-1,-7-3 0-15,-7 0 0 0,-4 0 0 16,-4 4 0-16,-21 4 0 16,-6 6 0-16,-9 4 0 15,-4 6 0-15,-5 5 0 16,0 6 0-16,-6 2-126 15,12 5-633-15,14 3-1285 0</inkml:trace>
  <inkml:trace contextRef="#ctx0" brushRef="#br0" timeOffset="64938.95">28844 12400 1788 0,'0'0'519'0,"0"0"-185"15,0 0 176-15,0 0-231 16,0 0-51-16,0 0-29 16,0 0-25-16,24-26-109 15,-24 30-65-15,0 22 0 16,-2 10 0-16,-2 10 0 16,2 7 0-16,-1-1 0 15,3-4 0-15,0-6 0 16,0-10 0-16,0-10 0 15,0-8 0-15,0-8 0 16,0-6 0-16,0 0 0 0,0-18 0 16,5-14 0-16,3-8 0 15,6-12 0-15,-1-4 0 16,8-7 0-16,-1 4 0 16,2 6 0-16,0 7 0 15,1 14 0-15,-1 10 0 16,4 8 0-16,1 6 0 15,4 8 0-15,3 0 0 16,-5 0 0-16,-7 12 0 16,-4 8 0-16,-11 4 0 0,-7 2 0 15,0 4 0 1,-23-2 0-16,-10 0 0 0,-9-3 0 16,-7-6 0-1,-3-2 0-15,1-3 0 0,4-5 0 16,9 0 0-16,9-1 0 15,14 0 0-15,12 3 0 16,3 3 0-16,10 5 0 16,23 1 0-16,9 2 0 15,10-2 0-15,4-2 0 16,4-2 0-16,-2-2 0 0,-8 0 0 16,-4-4 0-16,-13 0 0 15,-8 12-86-15,-10-2-386 16,-7 0-472-16</inkml:trace>
  <inkml:trace contextRef="#ctx0" brushRef="#br0" timeOffset="65878.78">30350 13433 418 0,'0'0'1430'0,"0"0"-1102"16,0 0 154-16,0 0-177 15,0 0-99-15,0 0-96 16,0 0 24-16,-47-42-5 16,23 40-3-16,-5 2-36 15,-5 0-10-15,-5 2-5 16,-4 18-3-16,1 6-17 16,-2 6 1-16,3 6-56 15,3 4 0-15,7 5 0 16,6 1 0-16,8-1 0 15,5 6 0 1,8-3 0-16,4 0 0 0,0-2 0 16,6-1 0-16,13-6 0 0,1 0 0 15,4-10 0 1,5 0 0-16,0-5 0 0,4-2 0 16,4-4 0-16,0-2 0 15,5-2 0-15,1-4 0 16,1-8 0-16,4-2 0 15,0-2 0-15,-1 0 0 16,2-12 0-16,-4-8 0 16,-1-6 0-16,-4-2 0 15,-2-8 0-15,-4 0 0 16,-5 0 0-16,-10-3 0 0,-7 3 0 31,-8 0 0-31,-4 0 0 0,-6-8 0 0,-23 2 0 16,-10-2 0-16,-7 0 0 15,-4 1 0-15,0 5 0 16,5 6 0-16,9 6 0 16,16 8 0-16,27-4 0 15,24 6-599 1,18 4-914-16</inkml:trace>
  <inkml:trace contextRef="#ctx0" brushRef="#br0" timeOffset="66635.67">31228 13473 2753 0,'0'0'575'0,"0"0"-66"31,0 0-250-31,0 0-259 0,0 0 0 0,0 0 0 16,0 0 0-16,-13 12 0 15,6 16 0 1,2 8 0 0,-1 4 0-16,4 0 0 0,2-1 0 15,0-7 0-15,0-6 0 16,0-6 0-16,0-8 0 16,0-4 0-16,0-8 0 15,0 0 0-15,0 0 0 16,0-22 0-16,0-10 0 15,0-8 0-15,0-10 0 16,0-3 0-16,15-7 0 16,3 2 0-16,5 6 0 15,0 8 0-15,4 8 0 16,0 11 0-16,0 11 0 0,0 9 0 16,2 5 0-16,-4 0 0 15,-1 0 0-15,-6 14 0 16,-5 4 0-16,-6 4 0 15,-7 0 0-15,0 4 0 16,-10 0 0-16,-16 0 0 16,-8-2 0-16,-4-2 0 15,1-6 0-15,-1-4 0 16,5-2 0-16,6-4 0 16,7-2 0-16,11 0 0 0,5-2 0 15,4-2 0 1,0 2 0-16,0 0 0 0,13 2 0 15,11 5 0-15,7-2 0 16,5 5 0-16,-1 5 0 16,4 1 0-1,-6 4 0-15,-1 0 0 0,-3 2 0 16,-8-2 0-16,0-4 0 16,-6 0 0-16,-4-10 0 15,-4 0 0-15,-3-6 0 16,-2 0 0-16,-2-2 0 15,0 0 0-15,0 0 0 16,0 0 0-16,3 0 0 0,4 0 0 16,15-4 0-16,-2-8-149 15,3 4-1052-15</inkml:trace>
  <inkml:trace contextRef="#ctx0" brushRef="#br0" timeOffset="66778.56">31897 13908 354 0,'0'0'2482'0,"0"0"-2204"0,0 0-278 15,0 0-49-15,0 0-1625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21:37.530"/>
    </inkml:context>
    <inkml:brush xml:id="br0">
      <inkml:brushProperty name="width" value="0.05292" units="cm"/>
      <inkml:brushProperty name="height" value="0.05292" units="cm"/>
      <inkml:brushProperty name="color" value="#FF0000"/>
    </inkml:brush>
  </inkml:definitions>
  <inkml:trace contextRef="#ctx0" brushRef="#br0">2090 10200 1810 0,'0'0'726'0,"0"0"-408"15,0 0 20-15,0 0-39 16,0 0-137-16,0 0-102 16,-3-18-25-16,1 30-1 0,0 5-8 15,2-2-10 1,0-1-3-16,0-3-12 0,0-5-2 16,0-2 1-16,0-4 0 15,0 0 17-15,0 0-5 16,2-12 2-16,0-6 0 15,1-2-13-15,-3 2 8 16,0 3 3-16,0 9-12 16,-5 6 12-16,-11 0-6 15,-3 21-5-15,-4 7-1 16,1 4-4-16,4 0 4 0,7-4 0 16,8-6-13-1,3-8 11-15,5-8-10 0,19-6 3 16,6 0 8-16,1-18 2 15,-2-8 4 1,-7-2 1-16,-9-1-4 0,-6 8 26 16,-7 3 13-16,0 7 1 15,-9 7 35-15,-7 4-77 16,-3 0 0-16,-2 18 0 16,6 4 0-16,-1-1 0 15,7-3 0-15,5-4 0 16,2-6 0-16,2-4 0 0,0-4 0 31,0 0 0-31,0 0-14 0,0 0-16 0,0-2-33 16,6-8-42-16,1 0-40 15,-3 2-101-15,6 4-61 16,-4 0-247-16,-1 4-223 0</inkml:trace>
  <inkml:trace contextRef="#ctx0" brushRef="#br0" timeOffset="1440.79">1963 10251 469 0,'0'0'367'0,"0"0"-80"16,0 0-75-16,0 0-18 0,0 0-28 15,0 0 1 1,0 0 5-16,-5-15 2 0,5 14 20 16,0-1-20-16,-3 2-16 15,3 0 19-15,0-2-26 16,0 2-20-16,0-2-59 16,0-2-33-16,16-3 5 0,7 0-18 15,8-5-11-15,7-5-9 16,2-1 1-16,7-4 16 15,-1-2 4-15,3-2 25 0,1-2 16 16,0 0 2-16,4-4-5 31,2-2-22-31,6-4-16 0,3-4-3 0,6-2-23 16,0-2 0-16,1-1 6 16,-3 5-6-16,-5 2 10 15,-4 2-10-15,-4 4 0 16,0 0 1-16,-3-2-2 15,5-3-1 1,4-1 0 0,3-2-7-16,3 1 8 0,3-4 0 0,-3 3 0 0,3 0-2 15,-3 2 2 1,-1 2 0-16,-5 0 0 0,0-1 0 16,1 2 5-16,-3-2-5 15,2 1 1-15,1 2-1 31,-1 0-15-31,-2 2-3 16,1 0 1-16,-6 2-1 16,-4 2 11-16,-6 2-14 15,-5 4 7-15,-7 2 8 16,-4 1-33-16,-4 3-15 0,-2 4 11 16,-4 0 2-16,-3 2 7 15,-5 2 13-15,-3 4 3 16,-2 3 12-16,-4 0 0 15,-2 1 6-15,0 2 12 16,0 0 10-16,0 0 10 16,0 0-16-16,0 0-16 15,-8 5-7-15,-7 8-6 16,-1 3 12-16,-1 5-7 16,3-2 1-16,3-1 1 15,7-5-35-15,4-4-11 0,0-5-9 16,9-4-19-16,15 0 8 15,10-1 18-15,1-17-1 16,-2-7 18-16,-3-3 28 16,-10-2 9-16,-7 0 53 15,-9 4 24-15,-4 4 16 16,-2 8 4-16,-17 6 18 16,-8 8-64-16,-7 0-43 15,-1 24-8-15,2 6-1 16,6 5-8-16,4-2 8 15,12-3-1-15,9-6-10 0,2-7 11 16,5-9-14-16,16-7-7 16,8-1 21-16,2-1 1 15,-4-17 0-15,-4-7 0 16,-10 1 9-16,-8 1 24 16,-5 2 23-16,0 5 16 15,-18 4-17-15,-3 8-53 16,0 4-2-16,-2 0-30 15,-6 22-140-15,7 2-380 16,4-3-749-16</inkml:trace>
  <inkml:trace contextRef="#ctx0" brushRef="#br0" timeOffset="2930.42">4540 8568 899 0,'0'0'283'0,"0"0"-215"16,0 0-43-16,0 0-24 16,0 0 0-16,0 0-1 15,0 0 1-15,-40 8 83 16,34-8 67-16,-3 0-39 16,-5 0-51-16,-3 0-15 15,-4 0 21-15,-1 0-1 16,-1-4 35-16,2 0 60 0,2 0-33 15,7 2 52 1,5 0 5-16,2 2 3 0,3-2-13 16,2 2-42-16,0-2-26 15,0 2 23-15,0 0 20 16,0 0-35-16,16 0-28 16,13 0-27-16,15 0 26 15,16 0-43-15,14 0-28 16,10 2 8-1,7 4-22-15,7 0 0 0,3 2-1 0,2-2 6 32,-1 2-7-32,1-2 1 0,1 2 0 0,0 0 5 15,0 0-5-15,-2 1 0 16,-4-2 2-16,0 4 6 16,-2-6-7-16,0 4-1 15,-5-1 0-15,1-3 3 16,-8 1-3-16,-4 1 0 15,-1-3 4-15,-6-1-4 16,-2 0-1-16,3-2 0 16,-3 2-6-16,4 1 5 0,1-3-4 15,7 4 1-15,1-1 4 16,5 0-18-16,1 1 13 16,1 2 0-16,-2-1 2 15,-2 2-2-15,-2-2 4 16,-1 2 2-16,1-4-1 15,-4 0 2-15,0-2-2 16,2-2 1-16,0 0-7 16,1 0-8-1,1 0-30-15,0 0 0 0,0 0 0 16,-4-2-21-16,0-4 10 0,-4 0-1 16,0 0 0-16,-2 0 20 15,-3 1-8-15,-3 1 0 16,-3 1 15-16,-3-1-3 15,-3 0-9-15,-4 1-22 16,-2-1 13-16,-6 3 33 16,2-3-12-1,-6 2-2-15,-1 2-5 0,-1 0-26 16,-5 0 2-16,-3 0 3 16,-1 0 34-16,-4 0 23 15,-2 0-11-15,2 0 10 16,-2 0 2-1,2 0-12-15,-2-3 11 0,-3 3-20 0,-2-1 11 16,-4 1 10-16,-3-3 0 16,-1-1 7-16,-1 3 20 15,-1-3-1-15,-1-1-8 16,-3 1-6-16,-2 0 9 16,-6 0 101-1,0 1 22-15,0-4-51 0,0 3-14 16,-6-2-45-16,-5 2-17 15,-1 0-17-15,-5 4 2 16,-1 0-2-16,1 0-6 0,-3 7 0 31,2 7 5-31,0 1 0 16,3 2 1-16,3-2 1 16,8 0-1-16,4-3 0 0,0-2-10 15,0-4 8-15,11-4 2 16,5-2 2-16,-1 0 14 15,-1-6-5-15,-3-11-1 16,-2-1 5-16,-2-1 0 16,-5-3 14-16,-2-1-10 15,0 3 1-15,0 4 25 16,-7 7 4-16,-9 9-22 16,-6 0-27-16,-2 11-4 0,-1 18-5 15,5 3 1-15,7 0-1 16,9-4 9-16,4-4-26 15,0-8-2-15,17-4 16 16,3-8 6-16,0-4 6 16,-2 0 12-16,-2-6 15 15,-5-10 34-15,-5-2 10 16,-4-3 16-16,-2 3-21 16,0 3-39-16,0 4-24 15,-10 5-3-15,-6 6-110 16,-16 0-176-16,8 6-375 15,0 5-450-15</inkml:trace>
  <inkml:trace contextRef="#ctx0" brushRef="#br0" timeOffset="5098.72">9846 8550 1505 0,'0'0'366'16,"0"0"-171"-16,0 0 27 15,0 0-81-15,0 0-81 0,0 0-41 16,0 0 6 0,4-16 56-16,-2 16 33 0,0 0-50 15,-2 0-43-15,2 0-19 16,-2 0-1-16,3 0 10 15,1 0-11-15,-2 0-11 16,0 0 5-16,-2 0 12 16,0 0 17-16,0 0 129 15,0 0 29-15,0 0-25 16,0 0-29-16,0 0-28 16,0 0-25-16,0 6-35 15,0 8-20-15,0 10-13 16,0 18-6-16,0 16 18 0,0 15-9 15,0 25 14 1,0 28 26-16,0 31-13 0,0 9 15 16,-4-7-10-16,0-13 5 15,-3-18 8-15,-2-1-19 16,-4-3-7-16,0 0-14 16,-6 3-14-16,2-7 0 15,-3 0 0-15,1 0 0 16,2 1 0-16,1-1 0 15,1-1 0-15,5-19 0 16,4-20 0-16,4-18 0 16,2-10 0-16,0 6 0 0,0 5 0 15,0 3 0-15,-2-4 0 16,-1-2 0-16,-3-4 0 16,-3 0 0-16,-5 1 0 15,2-3 0-15,-5 0 0 16,5-4 0-16,-2-4 0 15,5-4 0-15,2-3 0 16,3-10 0-16,-1-4 0 16,3-7-72-16,2-4-53 15,0-6-46-15,0-4 23 16,0-2 56 0,0-2 34-16,0 0 8 0,0-2-20 15,0-13 19-15,7 1 27 16,0-4 8-16,-1 0 16 15,-4 0 13-15,0 4 31 16,-2 0 11-16,0 4 29 16,0 6 36-16,0 2-21 15,0 2-32-15,-4 0-38 16,-5 18-29-16,0 6 2 16,0 2-2-16,5 4-21 15,2-4-14-15,2-3-13 16,0-7-12-16,8-9 5 15,13-4-10-15,1-3 4 0,2 0 22 16,-1-21 9-16,-3-7 24 16,-5-6-1-16,-3-8 1 15,-8-2 4-15,-4 4-13 16,0 8 15-16,-8 16 9 16,-19 16 37-16,-9 4 20 15,-7 28 20-15,1 12 2 16,2 7-17-16,8 0-26 15,13-1-23-15,10-7-5 16,9-11-16-16,2-8 8 16,24-14 5-16,6-10-14 0,2 0 15 15,-3-18-5-15,-2-11 1 16,-10-2 8-16,-7-7-10 16,-7-1 5-16,-5 2-8 15,0 6-6-15,-19 11 33 16,-5 8 31-16,-3 12-26 15,1 0-17-15,-1 4-21 16,7 12 9-16,7 2-9 16,3 0-11-16,10-4-101 0,0-6-127 15,0-1-329 1,7-7-370-16</inkml:trace>
  <inkml:trace contextRef="#ctx0" brushRef="#br0" timeOffset="6870.87">9464 12123 1043 0,'0'0'532'15,"0"0"-256"-15,0 0 44 16,0 0 0-16,0 0-70 15,0 0-29-15,0 0-4 16,36-62-18-16,-36 62-24 16,0 0-26-16,0 0-55 15,-7 0-26-15,-10 0-25 0,-8 8-37 16,-8 9 5-16,-8 5-11 16,-10 6 0-16,-11 8-6 15,-7 6 7 1,-11 4-1-16,-8 8 7 0,-5 2-5 15,-3 6 2-15,-20 10-4 16,-24 17 0 0,-25 11 8-16,-13 3-8 0,4-8 0 15,12-8-1-15,17-11-8 16,8-2 9-16,24-9 0 16,24-14 0-16,20-6 23 15,2-1-14-15,-11 6-8 0,-11 8 11 16,-11 6-10-1,0-5 6 1,-3-4-8-16,-2-5 0 0,2-1 13 0,-1-5-13 16,6 0 0-16,5-8 15 15,8-2-15-15,7 0 15 16,8-4-15-16,8-2 0 16,4 1-1-16,5-1-1 31,2-1 2-31,4 1-1 0,2 1-3 15,8-3 3-15,5-6-27 16,8-2-18-16,9-8-10 0,7-4-73 0,8-4-39 31,0-2-61-31,2 0-106 0,17-8 125 0,3-12 19 16,5-2-46 0,1-6 66-1,-3 2 96-15,-5 4 65 16,-5 4 10-16,-5 4 88 15,-8 6 112-15,-2 4 49 16,-2-1 34-16,-19 5-73 16,-3 0-129-16,-5 17-17 0,0 11 24 15,3 0-23-15,3 4-23 16,7-2-32-16,12-2-8 16,4-8-2-16,0-2-12 15,16-12-14-15,11-6 14 16,4 0 12-16,2-12 2 15,1-14-2-15,-5-8 1 16,-8-4-1-16,-5-2 0 16,-11 6 0-16,-5 6 8 15,0 11 12-15,-16 13 59 16,-10 4-2-16,-10 12-46 16,-3 19-31-16,2 5 1 15,6 4-1-15,6 0 0 0,10-6 0 16,13-8 0-16,2-8-6 15,4-6-48-15,21-12 15 16,1 0 15-16,5-12 15 16,-2-14 0-16,-7-10 8 15,-3-6 0-15,-11-2 2 16,-6-2 4-16,-2 10 3 16,0 7-8-16,-20 15 16 15,-4 12 35-15,-5 2-18 16,-2 12-10-16,2 17-22 15,4 4 1-15,9 2-2 0,12-3-5 16,4-4-2-16,7-8-20 16,17-6-20-16,5-10 13 15,2-4-8-15,-4 0 0 16,-4-22 1-16,-12-6 20 16,-7-8 14-16,-4-4 5 0,-4 0 2 15,-21 1 18-15,-6 9 42 16,-5 12 24-16,-2 16-13 15,-1 2-40-15,3 2-14 16,7 18-11-16,7 2 0 0,8-2 10 16,9 1-16-1,5-8 0-15,0 0-6 0,8-7-21 16,7-5 3-16,1-1 10 16,-5 0 1-16,-3 0 12 15,-1 0-4-15,-5-1 5 16,1-4 12-16,-3 4-10 15,0-3-1-15,0 1 5 16,0-1-6 0,-5-2-24-16,-2 2-112 0,1-6-74 15,2 1-344-15,-1 0-316 0</inkml:trace>
  <inkml:trace contextRef="#ctx0" brushRef="#br0" timeOffset="10003.24">2136 10321 874 0,'0'0'383'0,"0"0"-110"16,0 0-72-16,0 0 0 15,0 0-89-15,0 0-59 16,0 0-18-16,0-2 1 16,0 2-4-16,0 0-2 15,0 0 17 1,0 0 54-16,0-2-23 0,0 2 15 15,0 0-16-15,0 0-22 16,0 0-13-16,0 0-27 16,0 0 6-16,0 0 1 0,0 0 11 15,0 0 30 1,0 0 16 0,0 0-15-16,0 0-7 0,0 0-18 15,0 0-2-15,0 0 10 16,0 0-11-16,0 0 10 15,0 0-1-15,0 0 13 16,0 0 11-16,0 0-19 16,0 0-19-16,0 0-10 15,0 0-6-15,0 0 6 16,0 0 0-16,0 0 3 0,0 0-6 16,0 0-10-16,0 0 1 15,0 0 1-15,0 0-8 16,0 0 10-16,0 0-5 15,0 0-6-15,0 0 11 16,0 0-11-16,0 0 6 16,0 0 5-16,0 0-4 15,0 0 10-15,0 0-6 16,0 0-11-16,0 0 12 16,0 0-12-16,0 0-1 15,0 0 9-15,0 0-9 0,0 0 20 16,0 0-14-1,0 0 0-15,0 0 1 0,0 0-7 16,0 0 0 0,0 0 1-16,0 0 0 0,0 0 17 15,0 0 3-15,0 0 0 16,0 0 6-16,0 0-15 16,0 0 0-16,-2 0-1 15,2 0-11 1,0 0 12-16,0 0-11 0,0 0-1 0,0 0 0 15,0 8-2-15,0 6 2 16,0 4 0-16,7 4 6 16,0 4-7-16,-1 4 2 15,-2 4-1-15,1 4 14 16,-1 6-14-16,-2 2 0 16,1 5 0-16,2 3 0 15,-1 4 4-15,0 0-4 16,3 4 0-16,-1 2-1 15,2 3 2-15,-2 1-1 16,1 4 1-16,-3-2 0 0,2 2 6 16,0 0-7-16,0 0 0 31,3 3 5-31,-1 3-4 0,4 4-1 0,-3 4 0 16,2 3 1-16,-2-3 2 15,2-4-2-15,-2-1-1 16,-2-5 3-16,2-2 5 15,-5 0-8-15,2-4 0 16,-1 1 0-16,-1-3 3 16,4-4-3-16,-2-6 0 15,3-6 0-15,-3-6 0 0,4-8 0 16,-4-4 0-16,1-8-12 16,-1-1 5-1,-2-3-28-15,2-2-1 0,-6 0 26 16,0 0-34-16,0 2 4 15,0-2-5-15,0-2-11 16,0 0 19-16,0-2-7 16,0-2-11-16,0-4-52 15,0-2-20-15,0-4 22 16,2 0-12-16,-2 0 7 0,2-4 62 16,-2 2 22-1,0-2 26 1,0 0 1-16,0 0 0 0,0 0 16 0,0 0 28 15,0-8 11-15,0-8-18 16,0-4-11-16,0 0 9 16,0 4 40-16,-14 4 27 15,-3 6 46-15,-6 6-44 32,-1 0-36-32,-1 10-12 15,6 14-35-15,5 4-13 16,7 2 8-16,7-2-16 0,2-2-2 15,23-8-6 1,13-7 1-16,7-11 0 0,1 0 5 16,-1-13 1-16,-5-13-3 15,-11-4 9-15,-14-4 0 16,-7 0 1-16,-8 4-6 16,-3 4 30-16,-15 10 5 15,-7 8 20-15,-1 8-8 16,-3 0-32-16,-1 16-4 15,9 10-12-15,3 2-8 16,11 0 7-16,7-2-7 0,0-6 1 16,13-4 6-16,16-10-35 15,5-6 24-15,2 0 4 16,-8-10 8-16,-3-14 2 16,-13-6-2-16,-10-4 0 15,-2-4 17-15,-12 0-17 16,-15 1 15-16,-6 11 12 15,-5 12 13-15,3 10 7 16,1 4-32-16,7 11-15 16,5 10 0-16,13 4-6 0,9 1 6 15,21 0-96-15,14-6-199 16,1-10-689-16</inkml:trace>
  <inkml:trace contextRef="#ctx0" brushRef="#br0" timeOffset="11334.87">2319 13214 362 0,'0'0'0'0,"0"0"56"16,0 0-128-16,0 0 68 16,0 0 4-16,0 0 185 15,0 0 51-15,124-56 69 16,-110 51 1-16,-5-4-43 16,0 3-106-16,0-2-57 15,-2 2-31-15,-5 2 26 16,0 2 67-16,-2 0 59 15,0 2 15-15,0 0 48 16,0 0-67-16,0 0-33 0,0 0-36 16,0 0-52-16,0 0-33 15,0 0-19-15,0 0-19 32,0 0-19-32,0 0 12 0,4 8 9 15,23 12 53-15,9 7-10 16,15 5-13-16,14 5-1 15,10 7-12-15,12 6-44 16,9 5 0-16,5 3 0 0,5 2 0 16,2 2 0-1,2-2 0-15,-2 1 0 16,-2-3 0-16,-3 0 0 0,-5-8 0 16,-2 0 0-16,-7-2 0 15,-5 0 0-15,-3-7 0 16,-4-4 0-16,-3 2 0 15,0-9 0-15,-5-2 0 16,0 0 0-16,2-2 0 16,0 0 0-16,1-4 0 15,-1-4 0-15,-2 2 0 16,-4-4 0-16,-3 1 0 16,-4-3 0-16,-6-1 0 0,-8 1 0 15,-6-1 0-15,-2-2 0 16,-5 4 0-16,-2-4 0 15,0 2 0 1,0-3 0-16,-3-2 0 0,1 0 0 16,-5 0 0-16,1-2 0 15,-4 0 0-15,0 0 0 16,1 0 0-16,-3-2 0 16,1 2 0-16,2-2 0 15,0 0 0-15,1 0 0 16,-4-2 0-16,1 2 0 15,0-2 0-15,-3 2 0 16,2-2 0-16,-2 2 0 0,1-4 0 16,-3 2 0-16,0-2 0 15,-2 0 0-15,-2 2 0 16,-3-2 0-16,-1 0 0 16,-3 2 0-16,1-2 0 15,-1 0 0-15,-2 0 0 16,0 0 0-16,0 0 0 15,0 0 0-15,2 0 0 16,-2 0 0-16,0 0 0 16,0 0 0-16,0 0 0 15,3 0 0-15,-3 0 0 16,0 0 0-16,2 0 0 0,-2 0 0 16,0 0 0-16,0 0 0 15,0 0 0-15,0 0 0 16,0 0 0-16,0 0 0 15,-2 0-135-15,-15-6-159 16,0-10-1071-16</inkml:trace>
  <inkml:trace contextRef="#ctx0" brushRef="#br0" timeOffset="12170.55">5607 14444 902 0,'0'0'878'16,"0"0"-593"-16,0 0 182 15,0 0-156-15,0 0-49 16,0 0-141-16,0 0-38 16,-15 58-22-16,15-58 8 15,13-4 37-15,6-17-59 16,0-2-20-16,1-13 0 15,-7-3-26-15,-3-3 18 16,-8-6-11-16,-2 0-7 0,0 6 28 16,-14 4-9-16,-5 12 19 15,-6 14-5 1,-2 10-26-16,-2 2 5 0,-2 22-13 16,4 14 1-16,7 6-2 15,7 2 1-15,11-2-6 16,2-6 6-16,6-6-54 15,23-13 7-15,4-10-2 16,5-7 20-16,1 0 29 16,-6-20 0-16,-6-10 6 15,-10-6 32-15,-5-4-1 0,-10-2 7 16,-2 4-1 0,0 8-14-16,-16 10 34 15,-7 14-50-15,-8 6-2 0,-4 20-10 16,-3 18 7-16,0 8-8 31,12-4 0-31,10-2-7 0,13-6-28 0,3-12-20 16,14-12-4-16,22-10 40 15,6 0 13-15,3-18 6 16,-3-14 1-16,-7-8 20 16,-8-6 30-16,-11-4-16 15,-11 4 13-15,-5 6 34 16,0 12 31-1,-14 14-113-15,-4 14 0 0,-6 0 0 0,-1 18 0 16,2 14 0-16,8 4 0 31,9-6 0-31,6 0 0 0,0-8 0 0,6-6-38 16,13-6-65 0,-4-6-8-1,-2-4-63-15,-4 0-41 16,-9-26-135-16,0-2-545 0,-14 0-1103 15</inkml:trace>
  <inkml:trace contextRef="#ctx0" brushRef="#br0" timeOffset="13832.51">2025 13582 1392 0,'0'0'717'0,"0"0"-378"0,0 0 143 16,0 0-166-16,0 0 4 15,0 0-120-15,0 0-16 16,17-91-38-16,-17 91-146 15,-13 16 0-15,-9 18 0 16,-12 18 0-16,-5 14 0 16,-9 13 0-16,2 1 0 15,1-2 0-15,7-12 0 16,9-12 0-16,9-18 0 16,11-15 0-16,7-14 0 15,2-7 0-15,0-14 0 0,14-26 0 16,10-15 0-16,5-16 0 15,6-9 0-15,2-6 0 16,-2 3 0-16,-1 14 0 16,-10 16 0-16,-6 21 0 15,-10 24 0-15,-2 8 0 16,-2 32 0-16,2 24 0 16,3 21 0-16,3 11 0 15,1 6 0-15,3 0 0 16,-1-3 0-16,1-11 0 0,-1-14 0 15,-4-12 0-15,-6-14-111 16,-5-18-150-16,-5-22-108 16,-19-8-393-16,-5-26-1041 0</inkml:trace>
  <inkml:trace contextRef="#ctx0" brushRef="#br0" timeOffset="14004.88">1739 13922 1861 0,'0'0'1235'0,"0"0"-1030"16,0 0 147-16,0 0-100 0,0 0-117 16,0 0-79-16,130 0-56 15,-57 0 0-15,41-8 0 16,-18-2-168-16,-19-2-739 0</inkml:trace>
  <inkml:trace contextRef="#ctx0" brushRef="#br0" timeOffset="15507.07">6042 14574 2735 0,'0'0'598'0,"0"0"-232"15,0 0 31-15,0 0-397 16,0 0 0-16,0 0 0 0,0 0 0 16,-27 100 0-1,20-38 0-15,1 4 0 0,0 1 0 16,-2-13 0-16,4-6 0 16,2-12 0-16,2-16 0 15,-3-10 0-15,3-10 0 16,0 0 0-16,0-20 0 15,0-20 0-15,0-14 0 16,0-14 0-16,5-8 0 16,9-3 0-16,1 5 0 0,3 10 0 15,-1 14 0 1,4 14 0-16,1 14 0 0,3 8 0 16,4 10 0-1,4 4 0-15,3 0 0 0,-3 12 0 16,-2 12 0-16,-8 6 0 15,-8 6 0-15,-13 4 0 16,-2 2 0-16,-13 0 0 16,-18-6 0-16,-4-8-3 15,0-6 3-15,4-8 3 16,9-6-3-16,9-6 0 16,6-2 0-16,7 0 0 15,0 0 0-15,20-14 0 0,14 0 0 16,14 0 0-16,10 0 0 15,9 10 0-15,1 4 0 16,-4 0 0-16,-11 10 0 16,-10 16 0-1,-14 6 0-15,-16 7 0 0,-13 3 0 16,-2 2 0-16,-30-4 0 16,-10-4 0-16,-11-2 0 15,-7-6 0-15,-3-10 0 16,-1-8 0-16,6-4 0 15,11-4 0-15,11-2 0 16,14 0 0-16,13 0 0 16,9 0 0-16,0 0 0 0,27 0 0 15,10 0-294-15,4-4-771 16</inkml:trace>
  <inkml:trace contextRef="#ctx0" brushRef="#br0" timeOffset="16265.42">10413 12039 2290 0,'0'0'769'16,"0"0"-477"-16,0 0 18 15,0 0-130-15,0 0-82 0,0 0-55 16,0 0-26 0,-145-8 4-16,97 46 4 0,1 11 10 15,9 6-19-15,13 6-16 32,19 1 0-32,6-2 0 15,31-8 0-15,23-10 0 16,14-9 0-16,11-18 0 15,1-10 0-15,0-5 0 16,-13-6 0-16,-13-15 0 0,-19-2 0 16,-15 2 0-1,-13 3 0-15,-7 4 0 0,-4 6 0 16,-44 8 0-16,4 2-285 16,-3 10-817-16</inkml:trace>
  <inkml:trace contextRef="#ctx0" brushRef="#br0" timeOffset="17031.05">10276 7940 1994 0,'0'0'800'15,"0"0"-276"-15,0 0-166 16,0 0-49-16,0 0-198 15,0 0-111-15,0 0 0 16,0-15 0-16,-12 57 0 16,-1 16 0-16,-1 10 0 15,1 4 0-15,4-2 0 16,5-4 0-16,1-9 0 0,3-11 0 16,0-12 0-1,0-14-44-15,0-12-205 0,0-16-79 16,0-20-254-16,0-10-513 0</inkml:trace>
  <inkml:trace contextRef="#ctx0" brushRef="#br0" timeOffset="17330.75">10299 7852 2278 0,'0'0'838'16,"0"0"-465"-16,0 0-109 0,0 0-121 15,0 0-67-15,0 0 48 16,0 0-124-16,77 105 0 15,-37-67 0-15,5 2 0 16,3-2 0-16,4-4 0 16,-8 0 0-16,-6-4 0 15,-12 0 0-15,-5-2 0 16,-15 0 0-16,-6-2 0 16,0 2 0-16,-24-1 0 15,-14 0 0-15,-13 0 0 16,-11-3 0-16,-10-2 0 15,-6-2 0-15,0-4 0 16,-22-2-47-16,19-4-574 0,13-6-1689 0</inkml:trace>
  <inkml:trace contextRef="#ctx0" brushRef="#br0" timeOffset="18132.82">4616 7586 2314 0,'0'0'841'0,"0"0"-512"0,0 0 154 16,0 0-354-16,0 0-129 16,0 0 0-16,0 0 0 15,-47-7 0-15,30 76 0 16,-2 9 0-1,0 6 0-15,1-2 0 0,5-11 0 16,1-15 0-16,6-16 0 16,1-14 0-16,3-18 0 15,2-28-207-15,0-22-153 0,2-10-865 16</inkml:trace>
  <inkml:trace contextRef="#ctx0" brushRef="#br0" timeOffset="18337.32">4579 7411 1551 0,'0'0'1489'0,"0"0"-1028"16,0 0-227-16,0 0-56 15,0 0-74-15,0 0-25 16,131 0-79 0,-75 6 0-16,2-2 0 0,2-4 0 15,-7 0 0-15,-6 0 0 16,-14 0-47-16,-12 6-167 0,-19 4-110 15,-18 20-291-15,-22 0 43 16,-7 2-323-16</inkml:trace>
  <inkml:trace contextRef="#ctx0" brushRef="#br0" timeOffset="18494.74">4538 7840 1627 0,'0'0'839'0,"0"0"-476"16,0 0 100-16,0 0-225 15,0 0-54-15,0 0-67 16,132-6-72-16,-77-1-45 0,1 0-58 16,-3 3-194-16,-11 4-307 15,-15 0-160-15,-17 2-309 0</inkml:trace>
  <inkml:trace contextRef="#ctx0" brushRef="#br0" timeOffset="18661.84">4458 8185 1508 0,'0'0'816'0,"0"0"-208"16,0 0-128-16,0 0-135 0,144 10-122 15,-78-10-107-15,3-6-116 32,-1-6 0-32,-5-2 0 0,-7 0-60 15,-19 4-267-15,-21 6-502 0</inkml:trace>
  <inkml:trace contextRef="#ctx0" brushRef="#br0" timeOffset="19535.64">1383 9154 1927 0,'0'0'777'0,"0"0"-271"15,0 0-190-15,0 0-106 16,0 0-98 0,0 0-82-16,0 0 98 0,-2 124-38 15,-7-56-90-15,-2 7 0 16,2-3 0-16,-2-6 0 15,4-10 0-15,2-14 0 16,3-12 0-16,0-12 0 16,2-12 0-16,-4-6 0 15,0-8 0-15,-3-26 0 0,0-14-35 16,0-16-16 0,3-10 33-16,2-9 17 0,2 5 2 15,0 8 3-15,0 12 29 16,10 14 34-16,7 13-67 15,2 12 0-15,3 2 0 32,5 5 0-32,7 2 0 0,3 2 0 0,11 1 0 15,2 3 0-15,6 0 0 16,-2 1 0-16,-5 1 0 31,-9 2 0-31,-13 0-189 0,-23 0-158 0,-4 9-352 16,0 5-75-16</inkml:trace>
  <inkml:trace contextRef="#ctx0" brushRef="#br0" timeOffset="19795.39">1392 9446 2271 0,'0'0'809'0,"0"0"-529"15,0 0 6-15,0 0-169 16,0 0-39-16,134-25-37 16,-75 12-31-16,5 1 4 0,-7-2-14 15,-8 2 0-15,-9 2-2 16,-13 2-17-16,-9 2 19 16,-11 2-2-16,-5 2 2 15,-2 2-27-15,0-4-109 16,0 2-214-16,0 0-654 0</inkml:trace>
  <inkml:trace contextRef="#ctx0" brushRef="#br0" timeOffset="22669.77">2530 12882 1520 0,'0'0'343'16,"0"0"-28"-16,0 0-1 15,0 0-79 1,0 0-93-16,0 0 43 0,0 0 21 15,-2-4-66-15,2 4 3 16,0 0-38-16,0 0-23 16,0-2 10-16,0 2-37 15,0-3-10-15,0 3 12 0,0-1-25 16,0 1 2 0,0-3-2-16,0 2-13 0,0-3-19 15,0-1 0-15,0-3 0 16,0-2 0-16,0-3 0 15,9-8 0-15,7-3 0 16,4-4 0-16,4-4 0 16,3-2 0-16,2 0 0 15,-2-2 0-15,0 0 0 16,0 0 0-16,-1 0 0 0,0-4 0 16,1-1 0-16,0-1 0 15,0-2 0-15,0 0 0 16,0-4 0-16,2-2 0 15,-2-5 0-15,-2-1 0 16,2-2 0 0,2-2 0-16,2-2 0 0,1 0 0 15,-1 2 0-15,2 1 0 16,-2 3 0-16,4 2 0 0,-2 0 0 16,-2-2 0-1,3 2 0-15,-1-2 0 0,-2 2 0 16,0 1 0-1,0 5 0-15,-2 2 0 0,0 2 0 16,1 2 0-16,-1-2 0 16,0 0 0-16,-4-2 0 15,4-3 0-15,0-1 0 16,0-4 0-16,1 0 0 16,-1 0 0-16,-3 0 0 15,1 5 0 1,-2 3 0-16,-1 2 0 0,-4 4 0 0,3 0 0 15,-4-2 0-15,4-2 0 32,-3-4 0-32,3-5 0 15,-2-1 0-15,2 3 0 16,-3-2 0-16,-1 5 0 16,4 2 0-16,-3 4 0 15,0 2 0-15,2 2 0 0,1-1 0 16,2-1 0-1,-4 2 0-15,2 2 0 0,-1-2 0 16,0 0 0-16,-2 4 0 16,-1 2 0-16,-2 0 0 15,1 4 0-15,-1 0 0 16,-1 0 0-16,3 2 0 16,-4 2 0-16,1-2 0 15,-1 1 0-15,-2-1 0 16,1 0 0-16,1 0 0 15,-3 4 0-15,1 0 0 16,-4 4 0-16,0 4 0 16,-1 2 0-16,1 2 0 0,-1 0 0 15,-2 2 0-15,-2 0 0 16,3 2 0-16,-3 0 0 16,0-3 0-16,4 4 0 15,-4-1 0-15,3-2 0 16,-3 2 0-16,2-2 0 15,2 0 0-15,-2-2 0 16,1 0 0-16,1-5 0 16,0 0 0-16,1-2 0 15,-1-2 0-15,1 1 0 16,0 0 0-16,0-1 0 16,0 3 0-16,-2 0 0 15,0 0 0-15,1 0 0 0,-1-2 0 16,2 2 0-16,-2 0 0 15,-3 4 0-15,0 0 0 16,-1 4 0-16,-1 0 0 16,0 4 0-16,0-2 0 15,0 4 0-15,-2-2 0 16,2 0 0-16,1 0 0 16,0 0 0-16,1 0 0 15,-2-3 0-15,0 4 0 16,0-3 0-16,1 4 0 0,-3-2 0 15,2 4 0 1,-2 0 0-16,0 0 0 0,0 0 0 16,0 0 0-16,0 0 0 15,0-3 0 1,0 3 0-16,0 0 0 0,0 0 0 16,2 0 0-16,-2 0 0 15,0 0 0-15,0 0 0 16,0 0 0-16,0 0 0 15,0 0 0-15,0 0 0 16,0 0 0-16,0 0 0 16,0 0 0-16,0 0 0 15,0 0 0-15,0 0 0 0,0-3 0 16,0-1 0-16,0 0 0 16,0-4 0-16,0 2 0 15,0-1 0-15,0-1 0 16,0 3 0-16,0-5 0 15,0 2 0-15,0 2 0 16,0-1 0-16,0 6 0 16,0-2 0-16,0 3 0 15,0 0 0-15,0 0 0 16,0 0 0-16,0 0 0 16,0 0 0-16,0 0-18 0,0 0-23 0,0 0-7 31,0 0-69-31,0 4-196 0,0 9-408 0,-7 0-963 0</inkml:trace>
  <inkml:trace contextRef="#ctx0" brushRef="#br0" timeOffset="34041.32">16545 1893 2126 0,'0'0'786'16,"0"0"-524"-16,0 0 35 0,0 0-98 15,0 0-41-15,0 0-29 16,-36-42-71-16,-3 42-40 16,-15 12-18-16,-6 10 1 0,2 2-2 15,9 2 1-15,13-4 0 16,14-6-1-16,13-2-6 15,9 0-4-15,0 0 10 16,13 0-3-16,14 4 4 16,7 0 0-16,3 4 6 15,3 4-5-15,-1 5-1 16,-4 6 0-16,-4 8-2 16,-6 5-11-16,-8 4-2 15,-8 2-18-15,-9-2 15 16,-2 0 16-16,-29-7-15 0,-13-4 17 31,-14-6 9-31,-7-5-7 0,0-6 50 0,5-4 7 16,13-6-1-16,16-4-58 15,16-6 0-15,10 0 0 16,5 0 0 0,0 4 0-16,22 4 0 0,7 4 0 15,10 4 0-15,5 2 0 16,3 0 0-16,-1 2 0 15,-4 1 0-15,-5 0 0 16,-16 1 0 0,-7-1 0-16,-14 0 0 0,0 0 0 0,0-3 0 15,-14-4 0-15,4-2 0 16,3-6 0-16,7-6 0 16,7-6 0-1,64-2-80-15,-3-16-197 0,9-8-567 0</inkml:trace>
  <inkml:trace contextRef="#ctx0" brushRef="#br0" timeOffset="35105.41">17347 1991 2220 0,'0'0'771'0,"0"0"-406"31,0 0-32-31,0 0-121 0,0 0-136 0,0 0-58 15,0 0 2-15,-113 175 5 16,64-93 13-16,-7 2-20 16,5-8-18-16,2-14 0 15,9-12 0-15,11-15 0 16,11-16 0-16,11-11 0 16,7-8 0-1,0-8 0-15,21-28 0 0,14-22 0 0,16-32 0 16,23-36 0-16,15-27 0 15,-9 15 0-15,-22 36 0 16,-23 45 0-16,-23 41 0 16,-6 12 0-16,1 4 0 15,-1 39 0-15,-6 53 0 16,0 44 0-16,0 19 0 16,2-21 0-16,6-36 0 15,-2-38 0-15,3-16 0 0,2 0 0 16,1-3 0-1,1-9 0-15,-7-20-200 0,-6-26-278 32,0-22-262-32,0-13-1083 0</inkml:trace>
  <inkml:trace contextRef="#ctx0" brushRef="#br0" timeOffset="35231.03">17162 2348 2198 0,'0'0'788'0,"0"0"-544"16,0 0 74-16,181 0-150 16,-88-6-132-16,34-14-36 0,-33 2-276 15,-12 2-598-15</inkml:trace>
  <inkml:trace contextRef="#ctx0" brushRef="#br0" timeOffset="35435.25">18000 2498 2162 0,'0'0'765'0,"0"0"-291"15,0 0-165-15,-32 107-48 0,9-63-136 16,-8 2-125 0,-6-2 0-16,-3 0 0 0,-2-4 0 31,5-6 0-31,8-6 0 15,15-15-227-15,9-8-251 16,5-5-557-16</inkml:trace>
  <inkml:trace contextRef="#ctx0" brushRef="#br0" timeOffset="35673.32">18410 2025 2737 0,'0'0'794'0,"0"0"-496"16,0 0-31-16,0 0-267 16,0 0 0-16,150-6 0 15,-75 6 0-15,3-4 0 16,-9-2 0-16,-11-2-21 16,-20 4-194-16,-38 0-303 15,0 2-325-15,-31 0-641 0</inkml:trace>
  <inkml:trace contextRef="#ctx0" brushRef="#br0" timeOffset="36003.85">18452 1993 1066 0,'0'0'1647'16,"0"0"-1072"-16,0 0-119 16,0 0-234-16,0 0-92 15,0 0-130-15,0 0 0 16,38-8 0-16,-20 20 0 15,-3 2 0-15,-1 0 0 16,-7 4 0-16,-5 2 0 0,-2 4 0 16,0 8 0-16,-13 11 0 15,-10 4 0-15,1 8 0 16,-2 5 0-16,6-2 0 16,5 0 0-16,3-6 0 15,10-3 0-15,0-9 0 16,4-8 0-16,19-8 0 15,6-6 0-15,9-9 0 16,11-4 0-16,5-5 0 16,6-6 0-16,-3-16 0 15,-1-9-195-15,-11-16-255 16,-16 7-218-16,-20 1-255 0</inkml:trace>
  <inkml:trace contextRef="#ctx0" brushRef="#br0" timeOffset="36167.99">18350 2382 2552 0,'0'0'830'15,"0"0"-526"-15,0 0-59 16,0 0-178-16,149-14-37 16,-65 8-30-16,35-4-104 15,-22 4-247-15,-20 0-592 0</inkml:trace>
  <inkml:trace contextRef="#ctx0" brushRef="#br0" timeOffset="36368.37">19254 2582 1324 0,'0'0'1553'15,"0"0"-988"-15,0 0-198 16,0 0-80-16,-64 117-287 15,35-71 0-15,-5 2 0 0,-1 0 0 16,-1 0 0 0,1-6 0-16,6-6 0 0,8-9-11 15,17-18-340-15,4-6-463 16,0-3-309-16</inkml:trace>
  <inkml:trace contextRef="#ctx0" brushRef="#br0" timeOffset="36800.65">19925 2037 2191 0,'0'0'1101'0,"0"0"-601"0,0 0-196 0,0 0-304 16,0 0 0-16,0 0 0 15,-8 130 0-15,-2-41 0 16,1 3 0-16,1-4 0 15,-6-5 0-15,3-11 0 16,-2-14 0-16,1-14 0 16,4-14 0-16,1-12 0 15,3-14 0-15,2-4 0 16,-1-14 0 0,0-22-122-16,3-14 13 0,0-14 61 15,0-15 38-15,8-3 10 16,3-4 51-16,2 8 59 15,-2 7 18-15,2 13-128 16,1 10 0-16,3 10 0 16,8 6 0-16,6 6 0 15,9 4 0-15,10 2 0 16,5 6 0-16,0 4 0 16,-1 6 0-16,-5 4 0 15,-11 0 0-15,-9 0-42 16,-27 26-276-16,-2-2-393 15,-8-2-348-15</inkml:trace>
  <inkml:trace contextRef="#ctx0" brushRef="#br0" timeOffset="37006.58">19816 2348 674 0,'0'0'1902'0,"0"0"-1207"16,0 0-334-16,0 0-49 0,0 0-160 15,155-14-152-15,-72 2 0 16,0 2 0-16,-10-2-89 16,-17-2-241-16,-23 4-423 15,-22 0-650-15</inkml:trace>
  <inkml:trace contextRef="#ctx0" brushRef="#br0" timeOffset="38240.32">20712 2727 2215 0,'0'0'849'0,"0"0"-503"0,0 0-86 0,0 0-83 15,0 0-101-15,0 0-37 16,0 0-9-16,0-4-18 16,-7 8 18-16,-11 14-18 15,-6 6 0-15,-10 8 26 16,1 2-38-16,-5-2 0 31,4 0 0-31,6-6 0 16,5-6-30-16,10-6-104 15,8-7-134-15,5-7-274 16,0 0-417-16</inkml:trace>
  <inkml:trace contextRef="#ctx0" brushRef="#br0" timeOffset="38840.51">21262 2194 988 0,'0'0'854'0,"0"0"-564"0,0 0 76 16,0 0 10-16,0 0-83 15,0 0-96-15,0 0 1 16,29-46-40-16,-29 46-61 16,0 0-26-16,-9 15-19 15,-9 17-52-15,-4 19 21 16,-5 9 5-16,-2 4-26 16,0-2 8-16,5-10-8 15,4-12 0-15,6-9-1 16,8-12-2-16,1-9 3 15,5-6 0-15,0-4 1 16,0 0 34-16,0-4 7 0,3-17-15 16,7-12-27-16,6-9 0 15,2-12 0-15,6-12 0 16,14-28 0-16,3 4 0 16,3-9 0-16,5 5 0 0,-11 26 0 15,0 4 0-15,-9 19 0 16,-9 19 0-16,-9 16 0 15,-5 8 0 1,-1 2 0-16,4 8 0 0,2 27 0 0,2 15 0 16,3 18 0-16,-3 14 0 15,1 8 0-15,-1 0 0 16,-1-3 0-16,-4-9 0 16,1-10 0-16,-3-14 0 15,0-14 0-15,-4-15-119 16,-2-13-110-16,0-12-127 15,-16-17-149-15,-7-9-398 0</inkml:trace>
  <inkml:trace contextRef="#ctx0" brushRef="#br0" timeOffset="38973.56">21238 2276 1846 0,'0'0'1084'0,"0"0"-732"0,0 0-18 16,0 0-101-16,0 0-125 15,0 0-74-15,156-32-13 16,-85 16-21-16,20-9-138 16,-20 3-315-16,-15 4-667 0</inkml:trace>
  <inkml:trace contextRef="#ctx0" brushRef="#br0" timeOffset="39629.92">21951 1606 1672 0,'0'0'718'15,"0"0"-343"-15,0 0 2 0,0 0-123 16,0 0-44-16,0 0-96 15,0 0-46-15,52-70-23 16,-44 70-30-16,5 0 1 16,7 0-4-16,14 0-10 15,10 14 15-15,12 4-16 16,2 4-1-16,0 4 0 16,-10 2-6-16,-9 0-12 15,-18 2-18-15,-15 4-1 16,-6 6 28-16,-21 4 9 15,-16 9 10-15,-6 1-2 0,1 2-2 16,4 0 7-16,9-2-7 16,11-3-5-16,11-7 14 15,7-4-14-15,0-4 16 16,13-8-8-16,10-4-8 16,1-4-2-1,-1-6 1-15,-6-4 0 0,-1 0 0 16,-5-2 1-16,-4 2-1 15,-5 2 0-15,-2 6-6 16,0 4 6-16,0 6 0 16,-9 2 1-16,-2 4 7 15,2-2-8-15,4 3 0 16,5-2-1-16,0 4-5 0,12 1-3 16,10 2-18-16,2 0-39 15,1 0 18-15,-4-2-3 16,-8 0 16-16,-9-2 10 15,-4-4 9-15,-4 0 16 16,-23-3 10-16,-13-4 5 16,-10-2 35-16,-4-3-2 15,-5-2-9-15,1-4-13 0,7-4-25 16,7-4-2-16,13-2-169 16,17-4-613-16</inkml:trace>
  <inkml:trace contextRef="#ctx0" brushRef="#br0" timeOffset="39804.54">22929 2980 2965 0,'0'0'872'16,"0"0"-613"-16,0 0-259 15,0 0 0-15,0 0 0 16,0 0 0-16,0 0-78 0,-10 12-641 15,-7-6-987-15</inkml:trace>
  <inkml:trace contextRef="#ctx0" brushRef="#br0" timeOffset="53399.84">24234 3130 1785 0,'0'0'900'0,"0"0"-598"16,0 0 54-16,0 0-74 16,0 0-150-16,0 0-75 15,116-94-6-15,-65 94 18 0,5 0 4 16,0 21-16-16,4 14-25 16,-2 11-32-16,-2 16 0 15,4 29 0-15,-5 25 0 16,-10-6 0-16,-12-12 0 15,-10-15 0 1,-12-25 0-16,0 0 0 0,-2-6 0 16,-4-16 0-1,-3-14 0-15,-2-10 0 0,0-10 0 16,0-2-17-16,0-8-121 0,0-44-237 16,-7 2-576-1,2-7-632-15</inkml:trace>
  <inkml:trace contextRef="#ctx0" brushRef="#br0" timeOffset="53731.16">25039 3246 2263 0,'0'0'605'16,"0"0"-243"-16,0 0-45 16,0 0-81-1,0 0-88-15,0 0-32 0,0 0-67 16,2-72-49-16,-13 72 0 15,-18 16 0-15,-18 16 0 0,-18 16 0 16,-15 14 0-16,-11 13 0 16,-6 7 0-1,4 4 0-15,7 1 0 16,9-6 0-16,15-6 0 0,18-11 0 16,13-14 0-1,13-14 0-15,7-14 0 0,7-10 0 16,4-8 0-16,0-4 0 15,0 0 0-15,0-4 0 0,6-18 0 16,9-16-8 0,-1 4-452-16,-1 2-442 15</inkml:trace>
  <inkml:trace contextRef="#ctx0" brushRef="#br0" timeOffset="54401.7">25516 2985 1721 0,'0'0'631'0,"0"0"-346"16,0 0 59-16,0 0-60 15,0 0-100-15,0 0-19 0,0 0-48 16,13-46-52 0,-29 52-28-16,-13 20-14 15,-9 17 29-15,-10 13 20 0,-6 16-18 16,-6 26 8-16,-1 25-62 16,17 17 0-16,13-12 0 15,19-28 0-15,12-29 0 16,0-23 0-16,16 2 0 15,6 0 0-15,1-2 0 16,-1-16 0-16,-1-10 0 0,-9-12 0 16,-3-4 0-16,-5-6 0 15,-1 0 0-15,-3 0 0 16,0 0-69-16,0-13-213 16,0-5-285-16,0-3-471 0</inkml:trace>
  <inkml:trace contextRef="#ctx0" brushRef="#br0" timeOffset="56004.5">26217 3176 1162 0,'0'0'1029'0,"0"0"-559"0,0 0 24 16,0 0-308-16,0 0-63 16,0 0-23-16,0 0-31 15,-4-90 11-15,-12 80-13 16,-6 4-11-16,-11 2-10 16,-10 4-4-16,-12 0 0 15,-8 22-7-15,-1 12-8 16,-2 12-8-16,9 10 5 0,8 7-13 15,11 2 3-15,14 4-14 16,15-3 0-16,9 0 0 16,4-6 0-1,30-4 0-15,8-8 0 0,9-9 0 16,5-11 0-16,4-12 0 16,-5-10 0-16,-1-6 0 15,-9 0-10-15,-7-20 10 16,-9-4 0-16,-12-4 0 0,-8-3 10 15,-9 1-10-15,0 2 0 16,-13 2 0-16,-14 6 0 31,-5 4 0-31,1 6 0 0,0 6-23 0,7 2 22 16,6 2-4-16,10 0 5 16,3 0 0-16,5 0-1 15,0 0 1-15,0 0-1 16,2-2-11-16,11-2 12 15,3 2 6-15,2-2 1 16,-2 0 8-16,-8 2 0 0,-3 0-15 16,-5 0 0-16,0 2 0 15,0 0 0-15,0 0 0 16,0 0 0-16,0 0 0 16,0 0 0-16,0 0 0 15,0 12 0-15,0 16 0 31,2 6 0-31,2 10 0 0,6 5 0 16,1-1 0-16,-1-1 0 0,4-2 0 16,-3-5 0-1,0-8-86-15,-4-6-191 16,2-8-227-16,-5-10-247 16,-2-8-166-16</inkml:trace>
  <inkml:trace contextRef="#ctx0" brushRef="#br0" timeOffset="56329.58">26574 2998 1707 0,'0'0'645'0,"0"0"-113"15,0 0-166-15,0 0-74 16,0 0-122-16,0 0-74 15,116-9-17-15,-72 58-8 16,8 17-17-16,-2 14 0 16,2 24-24-16,-12-5-30 15,-16 1 0-15,-12-2 0 16,-12-16 0-16,-12 7 0 16,-23-7 0-16,-12-10 0 15,-8-10 0-15,-8-10 0 0,1-8 0 16,4-10 0-16,11-8 0 15,15-8 0-15,17-7 0 16,15-9-125-16,22-6-170 16,19-20-388-16,9-11-675 0</inkml:trace>
  <inkml:trace contextRef="#ctx0" brushRef="#br0" timeOffset="56534.62">27291 3549 2371 0,'0'0'833'0,"0"0"-333"16,0 0-263-16,0 0-163 15,116-54-74-15,-56 54-9 16,-2 0-167-16,-11 0-133 16,-16 8-498-16,-22 2-714 0</inkml:trace>
  <inkml:trace contextRef="#ctx0" brushRef="#br0" timeOffset="56667.67">27235 3876 1230 0,'0'0'1367'0,"0"0"-760"16,0 0-237-16,0 0-118 0,181-6-153 16,-107 4-73-16,-3 0-26 0,-9 2-168 15,-18 0-318-15,-21 4-649 0</inkml:trace>
  <inkml:trace contextRef="#ctx0" brushRef="#br0" timeOffset="58198.6">10917 9645 2112 0,'0'0'673'15,"0"0"-381"-15,0 0 45 16,0 0-42-16,60-120-110 15,-17 103-74-15,10 10-20 16,10 7-91-16,6 0 0 16,2 30 0-16,0 18 0 15,-6 12 0-15,-10 12 0 16,-10 9 0 0,-7-1 0-16,-9 0 0 0,-4-4 0 15,-6-8 0-15,-3-14 0 0,-5-11 0 16,-2-15 0-16,-4-14-108 15,-5-14-143-15,0-20-103 16,0-9-578-16</inkml:trace>
  <inkml:trace contextRef="#ctx0" brushRef="#br0" timeOffset="58497.15">11791 9557 1996 0,'0'0'830'0,"0"0"-447"0,0 0 87 15,0 0-233-15,0 0-57 16,0 0-180-16,0 0 0 16,-79-44 0-16,37 84 0 15,-16 18 0-15,-11 12 0 16,-13 12 0-16,-6 9 0 16,-3 3 0-16,5 2 0 15,5-5 0-15,15-9 0 16,12-12 0-1,19-14 0-15,12-16 0 0,14-16 0 16,9-14 0-16,0-10 0 16,5-2 0-16,22-52-162 0,-1 2-430 15,-4-6-693-15</inkml:trace>
  <inkml:trace contextRef="#ctx0" brushRef="#br0" timeOffset="58805.73">12423 9304 2902 0,'0'0'667'0,"0"0"-384"0,0 0-39 16,0 0-244-16,0 0 0 15,-154 82 0-15,97-15 0 16,-3 11 0-16,-3 8 0 16,5 4 0-16,11 0 0 15,12-1 0-15,12-3 0 16,19-8 0-16,4-6 0 16,14-9 0-16,19-15 0 15,22-20-3-15,-8-14-473 0,-9-14-678 0</inkml:trace>
  <inkml:trace contextRef="#ctx0" brushRef="#br0" timeOffset="59593.18">13098 9368 2307 0,'0'0'757'0,"0"0"-485"16,0 0 24-16,0 0-152 15,0 0-90-15,0 0-42 16,0 0 1-16,-73 53-12 16,69-42 0-16,1-3 1 15,3-5-2-15,0-3 0 16,0 0 15-16,0 0 3 15,0-11 15-15,0-4-14 16,0-3 7-16,0-3 8 0,-16 3-4 16,-13 2-6-1,-11 8-6-15,-13 6 2 0,-10 2-20 32,-8 18 0-32,-3 18 0 0,5 15 0 0,9 9 0 15,12 6 0-15,17 4 0 16,17-2 0-16,14-2 0 15,14-6 0-15,28-7 0 16,13-11 0-16,12-12 0 16,2-10 0-16,-5-14 0 15,-5-6 0-15,-12-2-62 16,-14-20-26-16,-12-6 16 16,-13-4 9-16,-8-3-29 0,0 2 19 15,-25 2 2-15,-8 3 10 16,-2 6 40-16,-3 6 21 15,4 4 7-15,8 4 65 16,5 6 12-16,13 2-6 16,6 0-30-16,2 0-31 15,4 2 22-15,23 8 4 16,8 0-14 0,5-4-10-16,4-1-19 0,-5-5 6 15,-6 0-5-15,-8 0 28 16,-10 0 47-1,-6-5-21-15,-4 1-55 16,-3 0 0 0,-2 0 0-16,2 2 0 0,-2 2 0 15,0 0 0-15,0 0 0 16,0 6 0-16,0 18 0 16,-9 12 0-16,-2 11 0 15,0 4 0-15,-3 8 0 16,3-3 0-16,1-2 0 15,0-6 0-15,1-6 0 16,5-6 0-16,0-11-18 0,-2-15-260 16,4-6-330-1,2-4-332-15</inkml:trace>
  <inkml:trace contextRef="#ctx0" brushRef="#br0" timeOffset="59940.7">13446 9101 2367 0,'0'0'820'0,"0"0"-357"16,0 0-193-16,0 0-94 0,0 0-176 15,140-13 0-15,-97 51 0 16,1 16 0-16,-4 12 0 15,-1 10 0-15,-8 10 0 16,-7 7 0-16,-6 3 0 16,-12-2 0-16,-6-4 0 15,-4-3 0-15,-25-9 0 16,-11-8 0-16,-11-6 0 16,-8-8 0-16,-7-10 0 0,-3-7 0 15,7-9 0-15,6-10 0 16,16-10 0-16,26-10 0 15,12-16-264-15,2-13-704 0</inkml:trace>
  <inkml:trace contextRef="#ctx0" brushRef="#br0" timeOffset="60130.07">14338 9593 2464 0,'0'0'854'16,"0"0"-492"-16,0 0-62 16,0 0-184-16,129-38-116 15,-69 38 0-15,4 0 0 16,-1 0-23 0,-10 16-319-16,-17 4-390 0,-21 2-319 0</inkml:trace>
  <inkml:trace contextRef="#ctx0" brushRef="#br0" timeOffset="60334.86">14190 9986 2118 0,'0'0'955'0,"0"0"-476"0,0 0-145 16,0 0-124-16,0 0-210 16,144-18 0-16,-65 4 0 15,-1 2 0-15,-9 2 0 16,-11 4 0-16,-22 4-134 15,-19 2-482-15,-15 0-651 0</inkml:trace>
  <inkml:trace contextRef="#ctx0" brushRef="#br0" timeOffset="63897.2">15364 9264 1267 0,'0'0'626'0,"0"0"-377"15,0 0 72-15,0 0-9 16,0 0-78-16,0 0-86 16,0 0-7-16,0 0-35 15,0 0-2-15,0 0-13 16,0 0-19-16,0 0 11 16,0 0 4-16,0 0-9 15,0-4 13-15,0-4-5 16,15-4-86-16,10-4 0 15,6 0 0-15,5 2 0 16,5 6 0-16,-2 4 0 0,-1 4 0 16,0 0 0-1,-7 10 0-15,-6 10 0 0,-9 8 0 16,-14 4 0-16,-2 4 0 16,-9 2-31-16,-20-2 19 15,-7-1-6-15,-2-8 18 16,5 0 2-16,2-9-2 15,10-4 1-15,8-4-1 16,9-6 0-16,4-2-1 16,2 0 2-16,23-2 4 15,12 0 7-15,10 0-11 16,6 4-2-16,3 6 1 0,-4 6-24 16,-8 6-6-16,-11 6-15 15,-10 4 18-15,-17 6 19 16,-6 0-7-16,-6 2 14 15,-25-2 1-15,-9-4 0 16,-12-4 2-16,-6-3-1 16,-4-9 41-16,0-4 11 15,6-8-22-15,12-4-2 16,12-2-29-16,28-14-86 0,4-14-420 16,9-2-963-16</inkml:trace>
  <inkml:trace contextRef="#ctx0" brushRef="#br0" timeOffset="64038.66">16169 9918 1092 0,'0'0'1854'0,"0"0"-1528"15,0 0-326-15,0 0-650 0</inkml:trace>
  <inkml:trace contextRef="#ctx0" brushRef="#br0" timeOffset="65200.44">5808 7325 1654 0,'0'0'788'16,"0"0"-461"-16,0 0 151 0,0 0-150 15,0 0-73-15,0 0-117 16,0 0-10-16,-36-20-128 16,-2 48 0-16,-10 12 0 0,-6 12 0 15,0 11 0-15,6 6 0 16,7 4 0-16,14-1 0 16,12-2 0-16,13-6 0 15,2-4 0-15,7-7 0 16,15-9 0-16,3-6 0 15,3-10 0-15,-1-8-36 16,4-12-465-16,-4-4-336 16,-7-4-770-16</inkml:trace>
  <inkml:trace contextRef="#ctx0" brushRef="#br0" timeOffset="65674.14">6478 7407 1832 0,'0'0'673'15,"0"0"-342"-15,0 0 7 16,0 0-121-16,0 0-88 15,0 0-55-15,0 0 1 16,-17-20-9-16,-1 18-53 16,-7 0 11-16,-4-2 41 15,-4 4-8-15,-5 0 12 16,-4 0-23-16,-3 4-5 16,1 18 5-16,-1 8-46 15,3 10 0-15,4 9 0 0,9 5 0 16,7 1 0-16,11 2 0 15,7-3 0-15,4-2 0 16,4-6 0-16,23-3 0 16,8-10 0-16,7-4 0 15,10-11 0-15,2-8 0 16,0-10-14-16,0 0-119 16,-7-21-139-16,-9-8-77 15,-15-24-244-15,-13 9-143 16,-10 4-494-16</inkml:trace>
  <inkml:trace contextRef="#ctx0" brushRef="#br0" timeOffset="66003.85">6303 7682 1332 0,'0'0'605'0,"0"0"-133"15,0 0-137-15,0 0-57 16,0 0-108-16,0 0-95 16,0 0 75-16,9 14-26 15,13 2-47-15,12-2-22 16,5-2-38-16,5-4-5 15,-1-4 2-15,-5-4-13 16,-7 0 4-16,-12 0-4 16,-9 0 43-16,-8 0 112 15,-2-4 17-15,0 0-173 16,0 2 0-16,0 2 0 0,0 0 0 16,0 0 0-16,-4 0 0 15,-9 12 0-15,-5 12 0 16,-2 8 0-16,-2 9 0 15,2 2 0 1,-1 5 0-16,6 1 0 0,1-5 0 16,3-4 0-16,5-6 0 15,2-6 0-15,-2-10-24 16,6-16-326-16,0-2-420 16,0 0-469-16</inkml:trace>
  <inkml:trace contextRef="#ctx0" brushRef="#br0" timeOffset="66241.09">6869 7277 2322 0,'0'0'896'16,"0"0"-642"-16,0 0-36 15,0 0-59-15,0 0 18 16,118 102-107-16,-81-48-70 0,-1 6 0 15,-11 3 0-15,-9-1 0 16,-12 0 0-16,-4-2 0 16,-27 2-33-16,-64 18-275 15,6-15-415 1,-6-13-562-16</inkml:trace>
  <inkml:trace contextRef="#ctx0" brushRef="#br0" timeOffset="67400.19">1312 8069 1899 0,'0'0'630'15,"0"0"-342"-15,0 0 179 16,0 0-178-16,0 0-154 15,0 0-117-15,0 0 51 16,-80 114 6-16,46-30-24 16,5 9-7-16,9-1-34 15,11-4-1-15,9-6-9 16,0-14-1-16,27-13-53 16,44-19-104-16,-4-16-217 15,-5-16-605-15</inkml:trace>
  <inkml:trace contextRef="#ctx0" brushRef="#br0" timeOffset="67967.89">1744 8177 2342 0,'0'0'708'16,"0"0"-252"-16,0 0-153 15,0 0-166-15,0 0-115 16,0 0-21-16,0 0-1 15,-43 93 23-15,33-45-23 0,-1-5 0 16,-1-4 1-16,1-9 0 16,5-10-1-16,1-10 0 15,2-6 0-15,3-4 6 16,0-2 12-16,0-22 18 31,0-10-20-31,6-12-14 0,2-11 5 0,-1-2-7 16,-1 0 0-16,1 7 17 15,2 12-17-15,-2 12 0 16,4 10 0-16,3 8 0 16,3 4 0-16,8 6 0 15,6 0 0-15,0 0 0 16,-2 16 0-16,-4 6-54 0,-10 2-21 31,-8 2-27-31,-7 4 30 16,-12 0 21-16,-25-2 33 15,-11-4 17-15,-4-4 1 16,0-6 0-16,8-3 25 16,13-6 24-16,10-1 22 15,15-2-11-15,6-2-26 16,0 3 14-16,0 1-31 16,15 4-16-16,12 3 34 0,6 6-35 15,5 1 7-15,3 1-7 16,1 4 1-16,-2-3-8 15,-4-2-28-15,-5 0-94 16,-5-6-49-16,3 0-113 16,-6-4-321-16,-5-8-242 0</inkml:trace>
  <inkml:trace contextRef="#ctx0" brushRef="#br0" timeOffset="68203.87">2069 7908 2379 0,'0'0'591'15,"0"0"-255"-15,0 0-80 16,0 0-109-16,0 0-65 16,0 0-20-16,118 67 28 15,-84-19-8-15,-3 12-11 16,-2 8-71-16,-4 10 0 15,-12 25 0-15,-13 29 0 16,-27 36-56-16,-46 9-176 16,-1-43-476-16,-6-34-1491 0</inkml:trace>
  <inkml:trace contextRef="#ctx0" brushRef="#br0" timeOffset="69393.5">989 14382 2174 0,'0'0'496'0,"0"0"-28"16,0 0-92-16,0 0-99 16,0 0-104-16,0 0-41 15,-121-57-132-15,81 73 0 16,-5 16 0-16,1 10 0 15,-3 9 0-15,9 5 0 16,9 4 0-16,14 4 0 16,15 2 0-16,4-3 0 15,32-5 0-15,16-4 0 16,10-12 0-16,2-8 0 0,3-12 0 16,-5-12 0-16,-8-8-86 15,2-2-265-15,-16-18-450 16,-9-4-794-16</inkml:trace>
  <inkml:trace contextRef="#ctx0" brushRef="#br0" timeOffset="69803.75">1940 14454 1506 0,'0'0'1115'0,"0"0"-835"16,0 0 176-16,0 0-137 15,0 0-107-15,0 0-103 16,-118-81-10-16,69 85-99 16,-6 16 0-16,-3 13 0 15,2 9 0-15,6 6 0 16,13 6 0-16,10 4 0 15,16-6 0-15,11-2 0 0,0-5 0 16,25-8 0-16,12-6 0 16,11-9 0-16,4-12 0 15,6-8-29-15,0-2-115 16,-6-2-37-16,-8-18-71 16,-11-2 26-16,-12-4-129 15,-21-5-170-15,0 8-32 16,-14 5-772-16</inkml:trace>
  <inkml:trace contextRef="#ctx0" brushRef="#br0" timeOffset="70135.3">1655 14712 1560 0,'0'0'611'0,"0"0"-105"16,0 0-10-16,0 0-208 16,0 0-93-16,0 0-78 15,0 0-23-15,-35-4-52 16,56 10 5-16,10 0-22 15,8 0-19-15,5-6-6 16,2 0-25-16,-3 0-28 0,-5-6 32 16,-11-2 3-1,-7-4 18-15,-11 2 28 0,-3 4 40 16,-6 0 62-16,0 4-130 16,0 2 0-16,0 0 0 15,0 0 0-15,-2 14 0 16,-8 14 0-16,-2 6 0 15,-1 8 0-15,2 7 0 16,-1-1 0-16,4-2 0 16,1-4 0-16,3-8 0 0,1-4-170 15,3-18-355-15,0-2-431 16,0-10-1010-16</inkml:trace>
  <inkml:trace contextRef="#ctx0" brushRef="#br0" timeOffset="70403.58">2266 14297 2371 0,'0'0'840'16,"0"0"-471"-16,0 0-66 0,0 0-90 16,0 0-213-1,113 104 0-15,-72-46 0 0,-4 9 0 16,-6 3 0-16,-11 6 0 15,-11-4 0-15,-9 3 0 16,-6-5 0-16,-33-4 0 31,-9-4 0-31,-14-8 0 0,-5-6 0 0,-3-8 0 16,-17 5 0-16,18-13-281 16,15-6-656-1</inkml:trace>
  <inkml:trace contextRef="#ctx0" brushRef="#br0" timeOffset="71372.12">7463 14686 2349 0,'0'0'642'0,"0"0"-324"15,0 0 159-15,0 0-167 0,0 0-310 16,0 0 0-16,0 0 0 16,-91 126 0-16,60-25 0 15,5-1 0-15,5-8 0 16,13-21 0-16,8 11 0 15,0 2 0-15,13-4 0 16,26-16 0-16,13-12 0 31,10-15 0-31,25-32-251 0,-16-5-716 0,-15-10-1236 0</inkml:trace>
  <inkml:trace contextRef="#ctx0" brushRef="#br0" timeOffset="71941.67">7980 14802 2252 0,'0'0'935'15,"0"0"-565"-15,0 0-34 16,0 0-133-16,0 0-203 16,-51 139 0-16,42-67 0 15,0 2 0-15,1-10 0 16,-2-6 0-16,4-13 0 0,1-11 0 15,3-14 0 1,0-12 0-16,2-8 0 0,0-8 0 16,0-24 0-16,2-17 0 15,7-10 0-15,0-14 0 16,4-5 0-16,-2 2 0 16,5 5 0-16,-1 17 0 15,4 14 0-15,-2 16 0 16,5 8 0-16,5 12 0 0,5 4 0 15,1 4 0-15,0 18 0 16,-2 4 0-16,-6 6 0 16,-12 3 0-16,-10 1 0 15,-3 0 0-15,-20 0 0 16,-18-2 0-16,-11-2 0 16,-7-2 0-16,-2-6 0 15,7-6 0-15,13-4 0 16,12-2 0-16,16-3 0 0,10 4 0 15,14-3 0-15,21 8 0 16,14 0 0-16,9 3 0 16,6-1 0-16,-1-2 0 15,-5-2 0-15,-9-2 0 16,-9-4 0-16,-13-2 0 16,-7-4 0-16,-9-2 0 15,-4-2 0-15,-5 0 0 16,-2 0 0-16,0-24-173 15,0-2-558-15,-9-2-536 0</inkml:trace>
  <inkml:trace contextRef="#ctx0" brushRef="#br0" timeOffset="72161.98">8429 14588 2295 0,'0'0'773'16,"0"0"-303"-1,0 0-196-15,0 0 10 0,0 0-284 16,139 22 0-16,-96 22 0 16,-3 14 0-16,-9 10 0 15,-10 11 0-15,-8 3 0 16,-11 2 0-16,-2-2 0 16,0-3 0-16,-13-11 0 15,-12-2 0-15,-4-8 0 0,-22 4-89 16,4-14-408-1,2-16-479-15</inkml:trace>
  <inkml:trace contextRef="#ctx0" brushRef="#br0" timeOffset="73461.59">11461 11676 1031 0,'0'0'1117'15,"0"0"-730"-15,0 0-15 16,0 0-47-16,0 0-126 16,0 0-89-16,0 0-17 15,0-23-9-15,0 23 12 16,0 0-26-16,0 0-1 16,0 0 3-16,-9 0-25 15,-9 5-23-15,-9 19-24 0,-7 12 0 16,-3 11 0-16,-3 13 0 15,2 8 0-15,4 4 0 16,6 2 0-16,8 1 0 16,11-3 0-16,9-4 0 15,0-6 0-15,22-6 0 16,11-7 0-16,6-8 0 16,0-9 0-16,-1-7 0 15,-9-9 0-15,-9-7 0 16,-9-2 0-16,-7-3 0 0,-1-2 0 15,-3-2 0 1,0 0 0 0,0 0-69-16,-24 0-221 0,1 0-485 0,1-6-518 0</inkml:trace>
  <inkml:trace contextRef="#ctx0" brushRef="#br0" timeOffset="79243.45">1354 14672 1667 0,'0'0'395'16,"0"0"-55"-16,0 0 21 0,0 0-37 15,0 0-171-15,0 0-44 16,0 0 13-16,-16-8-29 16,12 30 22-16,4 6-38 15,0 1-53-15,16-2-9 16,15-4-14-16,11-9 12 15,10-10-13-15,6-4-1 16,2-4-11-16,-4-20-9 16,-12-7 12-16,-11 1 8 15,-12-2 1-15,-17-2 24 16,-4 4 5-16,-9 6 13 0,-25 10 10 16,-8 12-19-16,-6 2-4 15,-6 20 2-15,4 18 2 16,6 8 25-16,9 3-58 15,14 1 0-15,15-10 0 16,6-4 0-16,11-14 0 16,24-12 0-16,12-10 0 15,12 0 0-15,1-27 0 16,0-9 0-16,-7-5 0 16,-10-4 0-16,-14-7 0 15,-14 6 0-15,-15 2 0 0,0 12 0 16,-15 10 0-1,-17 16 0-15,-8 6 0 0,-2 28 0 16,0 14 0-16,5 10 0 16,18 6 0-16,17-5 0 15,4-7 0-15,40-12 0 16,18-14 0-16,15-12 0 16,8-8 0-1,-4-14 0-15,-13-16 0 0,-17-6 0 16,-20-5 0-16,-22-9 0 15,-7 6 0-15,-27 0 0 16,-18 10 0-16,-13 14 0 16,-4 20 0-16,-3 0 0 15,3 22 0-15,9 16 0 16,14 4 0-16,16 0 0 16,17 1 0-16,6-11 0 15,23-6 0-15,22-15 0 16,8-8 0-16,5-3 0 15,0-22 0-15,-9-13 0 0,-13-7 0 16,-14-2 0-16,-15-2 0 16,-7 4 0-16,-16 10 0 15,-15 4 0-15,-9 16 0 16,-2 12 0-16,1 0 0 16,6 24 0-16,8 8 0 15,12 0 0-15,15 2 0 16,0-6 0-16,31-6 0 15,15-8 0-15,8-12 0 16,4-2 0-16,-4-6 0 0,-10-16 0 16,-17-10 0-16,-15-4 0 15,-12 0 0-15,-6 2 0 16,-29 0 0-16,-10 11 0 16,-10 16 0-16,-8 7 0 15,3 12 0-15,0 22 0 16,10 8 0-16,13 8 0 15,14 0 0-15,17 0 0 16,6-10 0-16,18-5 0 16,22-11 0-16,6-16 0 15,6-8 0-15,1 0 0 0,-6-22 0 16,-7-13 0-16,-11-7 0 16,-14-8 0-16,-10-2 0 15,-5-2 0-15,-11 6 0 16,-14 8 0-16,-6 14 0 15,-2 12 0-15,2 14 0 16,-3 8 0-16,5 28 0 16,2 8 0-16,7 12 0 15,7 2-128-15,13 20-196 16,0-14-472-16,6-15-629 0</inkml:trace>
  <inkml:trace contextRef="#ctx0" brushRef="#br0" timeOffset="83836.75">918 13531 1622 0,'0'0'671'0,"0"0"-392"0,0 0 48 16,0 0 4-16,13-110-98 15,-13 102-65-15,0 8 3 16,0 0-40-16,0 0-29 16,0 20-41-16,-9 12-61 15,0 12 0-15,0 4 0 16,-2 4 0-16,4-2 0 0,3-5 0 16,-1-9 0-16,3-8 0 15,2-12 0-15,0-8 0 16,0-8 0-16,0 0 0 15,0-14 0-15,0-18 0 16,0-14 0-16,0-13 0 16,2-7 0-16,1-4 0 15,-1 2 0-15,0 10 0 16,3 16 0-16,1 12 0 16,5 14 0-16,5 8 0 15,7 4 0-15,8 4 0 16,2 0 0-16,5 0 0 0,-5 14 0 15,-4 2 0 1,-11 4 0-16,-11 6 0 0,-7 6 0 16,-5 4 0-1,-19 4 0-15,-5 0 0 0,-2-6 0 16,6-6 0-16,4-10 0 16,11-5 0-16,7-9 0 15,3-3 0-15,0-1 0 16,11 0 0-16,14 0 0 0,6 0 0 31,5 0 0-31,4 0 0 16,-2 3 0-16,-2 4 0 15,-5 8 0-15,-9 0 0 16,-9 8 0-16,-8 0 0 16,-5 4 0-16,-3 1 0 15,-23 2 0-15,-12-2 0 16,-6-2 0-16,-10-2 0 15,-2-4 0-15,6-8 0 0,2-8-21 16,6-12-224-16,13-18-351 16,13-8-775-16</inkml:trace>
  <inkml:trace contextRef="#ctx0" brushRef="#br0" timeOffset="84105.51">1303 13225 2371 0,'0'0'739'0,"0"0"-458"15,0 0 13-15,0 0-66 16,0 0-132-16,0 0-9 0,0 0-87 16,69 44 0-16,-47-4 0 15,3 8 0-15,-3 6 0 16,-2 6 0-16,-6-2 0 15,-8 2 0-15,-6-2 0 16,-4 0 0-16,-32-1 0 16,-17-1-68-16,-59 16-212 15,14-14-250-15,2-12-386 0</inkml:trace>
  <inkml:trace contextRef="#ctx0" brushRef="#br0" timeOffset="84398.39">565 13193 1780 0,'0'0'658'15,"0"0"-335"-15,0 0 149 0,0 0-222 16,0 0-83-16,0 0-88 15,0 0 28-15,-91 105 38 16,65-34-30-16,5 11-115 16,11 6 0-16,10 0 0 15,0-1 0-15,19-11 0 16,17-8 0-16,11-12 0 16,3-8 0-16,27-17-219 15,-17-16-433-15,-9-8-765 0</inkml:trace>
  <inkml:trace contextRef="#ctx0" brushRef="#br0" timeOffset="86765.12">11905 11761 2201 0,'0'0'762'0,"0"0"-440"16,0 0 35-16,0 0-144 16,0 0-93-16,0 0-75 15,-50 0 7-15,8 30-28 16,-14 12-24-16,-4 10 0 16,0 4 0-16,4 4 0 15,12-4 0-15,13-3 0 16,17-5 0-16,14-6 0 15,2-4 0-15,31-10 0 16,12-6 0-16,6-12 0 16,0-10 0-16,-3 0 0 0,-15-8 0 15,-11-14 0-15,-15-4 0 16,-7-2 0-16,0 0 0 16,-20 2 0-16,-5 6 0 15,0 3 0-15,4 9 0 16,5 4 0-16,7 4 0 15,5 0 0-15,4 0 0 16,0 0 0-16,0 0 0 16,15 7 0-16,10-2 0 15,6 0 0-15,4-4 0 0,3-1 0 16,-2 0 0-16,-7 0 0 16,-5 0 0-16,-8 0 0 0,-9 0 0 15,-5 0 0-15,-2 0 0 31,0 4 0-31,-5 18 0 16,-11 10 0-16,-3 11 0 16,-1 5 0-16,-3 2 0 15,6 2 0-15,-1-4 0 0,7-5 0 16,6-6 0 0,5-10 0-16,0-14-12 0,13-6-471 15,6-7-445-15</inkml:trace>
  <inkml:trace contextRef="#ctx0" brushRef="#br0" timeOffset="87032.66">12200 11765 2433 0,'0'0'876'0,"0"0"-635"16,0 0 17-16,0 0 30 15,131 84-288-15,-83-30 0 16,-4 12 0-16,-6 6 0 16,-9 2 0-16,-18 5 0 15,-11-1 0-15,-16-4 0 16,-30-2 0-16,-23-1 0 16,-16-7 0-16,-64 10 0 15,20-16-453-15,8-14-839 0</inkml:trace>
  <inkml:trace contextRef="#ctx0" brushRef="#br0" timeOffset="87803.19">11269 7593 2367 0,'0'0'732'16,"0"0"-423"-16,0 0 18 15,0 0-105-15,0 0-83 16,0 0-139-16,0 0 0 0,-116 155 0 16,89-67 0-1,10 7 0-15,15-15 0 0,2 6 0 16,0-12 0-16,19-10 0 16,10-14 0-16,16-13 0 15,-7-16-309-15,-5-14-747 0</inkml:trace>
  <inkml:trace contextRef="#ctx0" brushRef="#br0" timeOffset="88338.32">11652 7802 2529 0,'0'0'778'15,"0"0"-472"-15,0 0-104 16,0 0-80-16,0 0 37 15,-9 120-159-15,1-70 0 16,-2 1 0 0,1-9 0-16,3-10 0 0,0-8 0 15,3-10 0-15,1-10 0 16,2-4 0-16,0 0 0 16,0-26 0-16,5-14 0 15,10-14 0-15,7-12 0 16,3-9 0-16,2 1 0 15,2 4 0-15,-3 14 0 16,-2 14 0-16,-1 14 0 0,-3 12 0 16,-2 10 0-16,4 6 0 15,1 0 0-15,0 6 0 16,2 14 0-16,-2 6 0 16,-8 8 0-16,-6 2 0 15,-9 4 0-15,0-2 0 16,-27-2 0-16,-12-4 0 15,-11-5 0-15,-3-8 0 0,2-5 0 16,4-3 0 0,13-8 0-16,12 0 0 0,13-3 0 15,9 0 0-15,0 1 0 16,7 6 0-16,15 3 0 16,12 6 0-16,10 4 0 15,5 3 0-15,7 0 0 16,2-3 0-16,-2-6 0 15,-8-2 0-15,-8-4 0 16,-11-4-53-16,-11-4-181 16,-9 0-301-16,-9-12-358 0</inkml:trace>
  <inkml:trace contextRef="#ctx0" brushRef="#br0" timeOffset="88609.26">12154 7470 1315 0,'0'0'1469'0,"0"0"-899"15,0 0-276-15,0 0-54 16,0 0-32-16,115 9-208 16,-70 29 0-16,-1 15 0 15,-3 10 0-15,-8 12 0 0,-15 5 0 16,-18 9 0-1,-9 1 0-15,-43 2 0 0,-83 34 0 32,10-22-152-32,-4-15-720 0</inkml:trace>
  <inkml:trace contextRef="#ctx0" brushRef="#br0" timeOffset="110033.17">20665 10052 2018 0,'0'0'615'31,"0"0"-458"-31,0 0 31 0,0 0-82 0,0 0-71 16,0 0-7-16,-47 38-10 31,47-32 20-31,0-4 28 0,0-2 2 0,3 0 33 16,-1 0 13-1,0 0-26-15,0 0-2 0,0-2-16 32,1-4-32-32,-3 0-8 0,0 4-5 15,0 2 16-15,0 0 8 16,0 0-31-16,-5 0 13 15,-1 2-31-15,-4 8 0 16,6 0-12-16,-1 3 11 16,5-4 0-16,0-3-9 15,0 0-20-15,19-6-8 16,4 0 2-16,4 0 14 16,0-18 8-16,-4-2-15 0,-8-4 28 15,-6 0 2 1,-9 2 0-16,0 2 41 0,-2 6-26 15,-16 6 31-15,-2 8 5 16,-2 0-51-16,2 18-2 16,-1 8 1-16,8 2-18 15,9 0 18-15,4-6-13 16,0-4 5-16,17-6 1 16,12-8 14-16,0-4 1 15,3 0-4-15,-8-12-2 16,-6-6 19-16,-9-2-21 15,-9-2 31-15,0 2 10 16,0 4-6-16,-14 2-35 0,1 6 0 16,2 4 0-16,2 4 0 15,0 0 0-15,5 0-32 16,0 4-122-16,-1 10-202 16,3 0-326-16,-1-6-323 0</inkml:trace>
  <inkml:trace contextRef="#ctx0" brushRef="#br0" timeOffset="111305.22">20719 10078 1234 0,'0'0'371'0,"0"0"-171"15,0 0-39-15,0 0-8 16,0 0 25-16,0 0 24 16,0 0 30-16,-3 22 46 15,3-22-44-15,0 0-56 16,0 0-31-16,0-4-24 16,16-14-21-16,8-8-66 15,10-10-8-15,11-10-1 16,5-8-12-16,8-11 21 15,9-8-6-15,18-26-1 16,17-29 5-16,18-29-28 16,7-3-6-16,-2 9 0 15,-7 19 0-15,-6 14 12 0,-1-2-11 16,-4 3 1-16,-17 17 11 16,-22 20-13-1,-16 22-1-15,-8 6 1 16,3-5 1-16,0 1 9 15,-2 2-2-15,-14 10 8 16,-9 12-16-16,-9 8 0 16,-6 8 0-16,-3 8 0 15,-4 4 0-15,0 1 0 0,0 3 0 16,0 0 0-16,0 0 0 16,0 0 0-16,0 0 0 15,0 0 0-15,0 0 0 16,0 0 0-16,-2 0 0 15,-2 0 0-15,2 0 0 16,-3 3 0-16,3-1-26 0,-2 0 2 16,4-2-1-1,-3 0 23-15,3 0 2 0,0 0 0 16,0 0 5-16,0 0-5 16,0 0 0-16,0 0 6 15,0 0-5-15,0 0 15 16,0 0-8-16,0 4-7 15,0 2-1-15,-2 6-21 16,2 2 15-16,0 0 5 16,0-2-12-16,0 0-19 15,11-6 1-15,2-4 13 16,3-2 3-16,-1 0 6 16,-1-6 9-16,-5-10 16 15,-3-6-10-15,-6 0 17 0,0 4-2 16,0 2-2-16,-13 9 23 15,-5 7-29-15,-4 0-13 16,-4 13-8-16,-1 9 7 16,2 6 0-16,5 0 1 15,9-4-7-15,9-6 5 16,2-4-25-16,6-8-10 16,17-6 20-16,8 0 17 15,0-8 0-15,-2-14 2 16,-7-4 13-16,-6 0-8 0,-10 0-6 15,-6 2 20-15,0 8 20 16,0 4-8-16,-10 8-7 16,-4 4-26-1,-1 0 0-15,-1 0 0 0,3 11-39 16,2 4-33-16,1-1-65 16,8-2-64-16,2 0-30 15,0-4-243-15,14-4-204 16,3-4-244-16</inkml:trace>
  <inkml:trace contextRef="#ctx0" brushRef="#br0" timeOffset="112172.03">22476 8055 1530 0,'0'0'515'0,"0"0"-205"16,0 0 11-16,0 0-95 15,0 0-43-15,0 0-5 16,0 0-43-16,-6-6-29 15,6 6-47-15,11-2-23 16,18 2-2-16,15 0 28 16,20-2-10-16,40 0-1 0,35-2-22 15,46 0 1 1,27-2-8-16,6-4-7 0,3-2 20 16,-9-2-23-1,6-8 7-15,8-6-5 0,-6-2-14 16,-8-6 0-16,-14 1 0 15,-18 3 0-15,-15 0 0 16,-16 6 0-16,-10 4 0 16,-26 4 12-1,-26 2-11-15,-17 6 8 0,-11 0 33 16,9 0-23-16,5-2 4 0,-2 4-22 16,-11 0 14-16,-17 3-15 15,-14 4 0-15,-12 1 0 16,-10 0 0-16,-5 0 0 15,-2 0 0-15,0 0-24 16,0 0-62-16,0 0-89 16,0 0-85-1,0 0-189-15,-2 0 125 0,-5 1-12 16,3 4-28-16,0-1 26 16,-3-2 87-16,-3-2 221 0,0 0 30 15,-3 0 331 1,-6 0 23-16,-3 0-12 0,2 0-28 15,0 6-76 1,0 4-72-16,7 4-71 0,4 4-70 16,7 2-1-16,2 2-23 15,4-4 1-15,23-2 22 16,6-6-24-16,9-6 2 16,0-4 8-1,-1 0-9-15,-10-4-1 0,-9-10 10 31,-10-2 37-31,-12-2 46 0,0-2 12 16,-5 4-24-16,-21 4 7 16,-8 4-74-16,-4 8-13 15,-2 0-1-15,4 6-18 16,5 12-4-16,11 0-37 16,11-2 14-16,9-2 20 15,0-4-31-15,18-4 13 16,13-4 31-16,7-2 12 15,-2 0 1-15,-7-8-1 16,-7-6 0-16,-9-4 68 16,-11 0 14-16,-2 0 46 15,0-2-29-15,-17 4-47 0,-3 2-31 16,-3 6-21-16,-4 6-70 16,-2 2-164-16,-15 5-141 15,4 10-360-15,9-3-536 0</inkml:trace>
  <inkml:trace contextRef="#ctx0" brushRef="#br0" timeOffset="112668.29">26493 7575 1003 0,'0'0'1154'16,"0"0"-679"-16,0 0 56 16,0 0-236-16,0 0-25 0,0 0-95 15,0 0-53 1,-21-78-51-16,17 78-71 15,2 0 0-15,-4 13 0 0,-5 20 0 16,-3 20 0-16,-1 35 0 16,-5 40 0-16,2 43 0 15,4 21 0-15,10 9 0 16,4-7 0-16,0-9 0 16,9 3 0-16,5-3 0 15,-1-5 0-15,-5-7 0 16,0-13 0-16,-2-14 0 15,-4-32 0-15,1-27 0 16,-3-23 0-16,0-12 0 0,0 4 0 16,0 6 0-16,-7 1 0 15,1-13 0-15,-2-6 0 16,4-10 0-16,-3-4 0 16,3-4 0-16,-2-2 0 0,-4-2-89 15,1 0-118-15,1 2-135 16,-1-6-308-16,4-4-161 0</inkml:trace>
  <inkml:trace contextRef="#ctx0" brushRef="#br0" timeOffset="113125.7">26364 10601 172 0,'0'0'1736'0,"0"0"-1221"16,0 0-133-16,0 0 74 15,0 0-284-15,0 0-81 31,0 0-10-31,-33 43-13 0,22-15-44 0,4 2-9 32,4 2-14-32,3-2-1 15,0-6-1-15,19-6-30 16,5-10-10-16,3-8 29 16,-1 0 7-16,-3-6 5 15,-3-16 24-15,-9-8 1 16,-7-6 20-16,-4 0 6 0,0 2 3 15,-6 6 14-15,-15 11-2 16,-2 12-11-16,-6 5-24 16,2 8-30-16,0 16 3 15,6 4-4-15,11 0 0 16,8-4-1-16,2-2 1 16,15-8 0-16,16-8-14 15,7-6-8-15,0 0 11 0,-7-8 2 16,-4-12 8-1,-12-4 1-15,-10-2 0 0,-5-2 9 16,-3 2 9-16,-18 0-18 16,-6 8 0-16,-2 5-6 15,-4 13-100-15,-6 0-184 16,8 21-424-16,5-2-309 0</inkml:trace>
  <inkml:trace contextRef="#ctx0" brushRef="#br0" timeOffset="113607.9">26362 10868 712 0,'0'0'1353'16,"0"0"-872"-16,0 0-7 16,0 0-187-16,0 0-56 15,0 0-74-15,0 0-22 16,2-94-37-16,-4 94-34 16,-18 0-38-16,-9 20-5 0,-18 14-21 15,-15 14 1-15,-16 15 37 16,-31 21-20-16,-34 26-18 15,-42 26 0-15,-15 13 0 16,1-5 0-16,12-3 0 16,20-11 0-16,0 2 0 15,2 0 0-15,-3-1 0 16,8-3 0-16,11-5 0 16,18-5 0-16,31-24 0 15,31-22 0-15,26-21 0 16,18-22 0-16,8-3 0 0,8-5-14 15,4-7-116-15,5-14-10 16,3-4-50-16,14-20-155 16,8-20-220-16,-5 5-112 15,0 5-397-15</inkml:trace>
  <inkml:trace contextRef="#ctx0" brushRef="#br0" timeOffset="114073.9">24000 12633 1547 0,'0'0'504'15,"0"0"-145"-15,0 0-45 16,0 0-128-16,0 0-87 16,0 0-8-16,0 0-11 15,-123 132-23-15,113-92-44 16,3-2 8-16,7-5-15 16,0-5-4-16,2-10 10 15,18-10-12-15,2-6 0 16,5-2 17-16,-2-10-16 15,-3-15 8-15,-2-3-3 16,-6-5-6-16,-10 2 26 16,-4 5 7-16,0 8 23 15,-12 8 82-15,-14 10-8 0,-8 0-23 16,-4 10-52-16,-1 14-26 16,3 2 19-16,5 0-48 15,13-4 0-15,9-3-1 16,9-6-2-1,2-7 3-15,23-6-9 0,8 0-3 16,3-3 6-16,1-19-8 16,-5-7 10-16,-8-3-5 15,-5-1 12-15,-15 0-3 16,-4 5 7-16,-2 10 26 0,-23 6 36 16,-4 10-27-16,-4 2-16 15,1 2-20-15,1 14-6 16,4 10-90-16,9-4-273 15,3-6-802-15</inkml:trace>
  <inkml:trace contextRef="#ctx0" brushRef="#br0" timeOffset="115340.54">20590 11897 1515 0,'0'0'518'0,"0"0"-262"16,0 0 70-16,0 0-13 0,0 0-62 15,0 0-94-15,0 0-1 16,0-18 8-16,0 18-70 16,0 0-34-16,6 14 50 15,19 6-56-15,12 8-11 16,17 10-5-16,36 16-11 16,47 17-13-1,52 16-14-15,29 6 0 0,5-5 0 16,-7-7 0-16,-19-13 0 15,-10-6 0-15,-14-6 0 16,-19-6 0-16,-36-14 0 0,-31-12 0 16,-31-6 0-16,-14-7 0 15,-1-2 0-15,-4 1 0 16,-5-2 0-16,-10-2 0 16,-9-3 0-16,-6-2 0 15,-1 2 0-15,2 0 0 16,0-1 0-16,3 3 0 15,3 0 0-15,-1-1 0 16,1 2 0-16,-1-2 0 16,0 3 0-16,3-3 0 0,4 2 0 15,4-5 0 1,3 3 0 0,6-1-15-16,0-3-15 0,2 1-11 15,-2-1 8-15,-2 0-4 0,-7 3 29 16,-4-1 1-16,-1-1 5 15,-6 2 1-15,-3 1 1 16,0-3 0-16,1 3-1 16,-1 1 1-1,4-1 0-15,-1-3 0 0,3 3 0 16,0-1 6-16,-3-2-6 0,0 2 0 16,-6-3 1-16,-2 2-1 15,-3-2 0-15,-2 0-18 16,0 0-114-16,0 2-75 15,0-2-89-15,2 0-83 16,3 0-90-16,-1 0-110 0</inkml:trace>
  <inkml:trace contextRef="#ctx0" brushRef="#br0" timeOffset="116342.1">20723 11937 907 0,'0'0'1069'0,"0"0"-682"16,0 0 96-16,0 0-147 16,0 0-84-16,0 0-71 15,0 0-61-15,-47-40-40 16,40 40-39-16,-1 10-40 16,-1 2 5-16,1 2-6 15,8-4-17-15,0-2-17 16,0-6-44-16,17-2 3 15,3 0 42-15,4-6-5 16,-4-10 25-16,-2-6 7 0,-11-2 6 16,-7-2 56-16,0 0 7 15,-7 4-2-15,-15 4 16 16,-5 10-14-16,-2 8-5 16,-4 0-34-16,1 16-23 15,3 12-1-15,9 6-7 16,11-2-5-16,9-4 11 15,0-4-14-15,23-8 15 16,10-10-8-16,7-6-4 16,3 0 11-16,-5-20-23 15,-7-8 19-15,-10-4 5 0,-9-4 1 16,-12 0 31-16,0 2 23 16,-16 2-11-16,-11 10 10 15,-6 10-31-15,-5 12-23 16,3 0 0-16,-1 18 0 15,9 9 0-15,9 2 0 16,14-1-30 0,4-6-114-16,37-18-156 0,9-4-366 15,-2 0-355-15</inkml:trace>
  <inkml:trace contextRef="#ctx0" brushRef="#br0" timeOffset="117238.43">20725 10194 1003 0,'0'0'352'15,"0"0"-25"-15,0 0-54 16,0 0 38-16,0 0-35 16,0 0-101-16,0 0-27 15,7-62-3-15,-1 56-10 16,-1 2-48-16,0 0 13 15,-5 3 17-15,0 1-24 16,0 0-6-16,0 0-18 16,0 0-32-16,0 0 5 15,0 0-7-15,0 0 2 16,0 14-19-16,-5 15-9 16,-9 33-9-16,-8 35 2 15,-7 41 4-15,-2 20 4 0,-1 5 1 16,11-2-10-16,5-17 9 15,5-4-8-15,2-8-2 16,4-27 0-16,3-21 6 16,2-22-17-16,-2-8 13 15,2 3-2-15,-2 1 34 16,-1 0-5-16,-1-12 26 16,2-16-14-16,-2-8-19 15,-1-10-22-15,3-6 0 16,2-4 0-16,0-2 0 15,0 0 0-15,0 0 0 16,0 0 0-16,0 0 0 16,0 0 0-16,0-10-20 0,-3-8-501 15,3-4-725-15</inkml:trace>
  <inkml:trace contextRef="#ctx0" brushRef="#br0" timeOffset="119294.19">20841 11875 973 0,'0'0'271'16,"0"0"-104"-16,0 0-77 16,0 0-67-16,0 0-22 15,0 0 8-15,0 0 17 16,-51-20 128-16,40 16 19 16,1 0-8-16,4 2 34 15,1 0 19-15,3 2-50 16,0-2-24-16,2 0-40 15,-2-2-30-15,-2-2-14 0,-4 0-20 16,2-2 29-16,-1 2 11 16,-1 2 1-16,3-3 4 15,3 6-28-15,2-3 22 16,0 2 2-16,0-2-27 16,0-4 20-16,17-6-50 15,12-4-14-15,11-8 11 16,12-5-19-16,8-3 10 15,4-2 12-15,7-4 10 16,6 0 37 0,0-4-7-16,2-2-1 0,0-3-11 0,2-1-52 15,2-4 0-15,-2 0 0 16,0-4 0-16,2-2 0 16,-1 2 0-1,-2-5 0-15,1 3 0 0,1 1 0 16,0 0 0-16,-1 1 0 15,-2 2 0-15,0 2 0 16,-4 1 0-16,-1 3 0 16,-3 5 0-16,-2-2 0 15,0 3 0-15,1 0 0 0,-1 0 0 32,2 0 0-32,-3 0 0 0,0 0 0 0,-3 1 0 31,-5 1 0-31,-2 2 0 0,-3 2 0 0,-1 2 0 15,-1 0 0-15,1 2 0 16,-1 0 0-16,-2-1 0 16,3 2 0-16,-3-2 0 15,0 2 0-15,1-4 0 16,-2 1 0 0,0-2 0-16,-2-2 0 0,4 0 0 15,-3-3 0-15,0 3 0 16,0-2 0-16,-3 4 0 15,-1 0 0-15,0 2 0 16,-5 2 0-16,0 2 0 16,-2 2 0-16,0 0 0 15,-2 0 0-15,2 0 0 16,1-1 0-16,3-1 0 16,1 0 0-16,1-2 0 15,4 0 0-15,-6 2 0 16,1 2 0-16,-6 0 0 15,-1 0 0-15,-3 0 0 16,0-4 0-16,-1 0 0 16,1-3 0-16,0 1 0 0,3 3 0 15,0-2 0-15,0 5 0 16,-1 0 0-16,-1 2 0 16,-3 2 0-16,2 2 0 15,-4 0 0-15,2 0 0 16,1 4 0-16,-3 0 0 15,0 2 0 1,-3 4 0-16,1 1 0 0,0 2 0 0,-1-1 0 16,-1-1 0-16,-3-1 0 15,3 1 0-15,-2-4 0 16,-2-1 0-16,4 0-10 16,-3 3 6-16,0-2 4 15,-2 1-6 1,1 2-6-16,0-2 10 0,4-2-16 15,0-4 6-15,2 0 12 16,2-4-10-16,0 0 9 16,-5 0 0-16,-2 4 1 0,-2 4 0 15,-5 4 0 1,-1 4 0-16,-3 2-2 16,-1 2 0-16,1 2 2 0,4 0 0 15,1-2-8-15,4 2 7 16,2-3-7-16,0 0 8 31,-1-1-1-31,-4-1 10 0,-5 4-9 0,-4-2 0 16,-3 3 0-16,-1 0 12 15,0 1-12-15,2 0 0 16,-2-1-1-16,2 0-1 16,-1 2 1-16,1-2 1 15,1 0-88-15,0 0-82 0,-7-4-40 16,0 1-166-16,-10-2-633 0</inkml:trace>
  <inkml:trace contextRef="#ctx0" brushRef="#br0" timeOffset="120866.59">19755 9216 2169 0,'0'0'751'15,"0"0"-443"1,0 0 19-16,0 0-119 0,0 0-140 15,0 0-61-15,0 0 62 16,-15 136 39 0,13-60-27-16,2 4-81 0,0-1 0 15,0-11 0-15,-2-12 0 16,2-16 0 0,0-13 0-16,0-13 0 0,0-9 0 15,0-5 0-15,0 0 0 16,0-16 0-16,0-22 0 15,0-16 0-15,0-34 0 16,6 0 0-16,5-11 0 16,3 1 0-16,3 22 0 15,4 2 0-15,1 16 0 16,3 15 0-16,-1 11 0 16,3 9 0-16,2 5 0 15,0 3 0-15,4 5 0 0,2 2 0 16,4 2 0-16,-1 6 0 15,-1 0 0-15,-3 0 0 16,-5 2 0-16,-9 10 0 16,-7 2 0-16,-6 6-200 15,-12 18-248-15,-19-3-174 16,-12-1-196-16</inkml:trace>
  <inkml:trace contextRef="#ctx0" brushRef="#br0" timeOffset="121039.8">19720 9422 1250 0,'0'0'1176'0,"0"0"-690"16,0 0-156-16,0 0-47 15,0 0-97-15,0 0-48 16,0 0-42-16,112-37-38 16,-63 19-49-16,8-5-9 15,44-13-128-15,-17 4-371 16,-8 2-453-16</inkml:trace>
  <inkml:trace contextRef="#ctx0" brushRef="#br0" timeOffset="121968.22">22209 7273 1230 0,'0'0'1184'16,"0"0"-664"-16,0 0-143 0,0-123 74 0,0 101-253 16,0 11-62-1,0 7-136-15,0 4 0 0,0 4 0 16,-7 24 0-16,-3 16 0 15,-2 14 0-15,1 6 0 16,-1 4 0-16,6-8 0 16,-1-6 0-16,5-14 0 15,0-12 0 1,2-11 0 0,0-16 0-16,-2-1-128 0,2-18 0 15,-2-22-251 1,-3-14-154-16,-2-12 269 0,3-4 7 15,-3 2 178-15,3 8 79 16,2 11 196-16,2 17 140 16,0 10 41-16,0 10-64 15,2 6-70-15,15 1-86 16,10 0-11-16,8 3-146 16,13-2 0-16,5 0 0 15,5 1 0-15,-1-4 0 16,-7 1 0-16,-12 0 0 15,-12 2 0-15,-12 2-14 16,-14 2-109-16,-5 0-145 0,-21 14-271 16,-7 2-394-16</inkml:trace>
  <inkml:trace contextRef="#ctx0" brushRef="#br0" timeOffset="122126.79">22017 7433 1778 0,'0'0'794'0,"0"0"-437"0,0 0-16 16,0 0-122 0,0 0-51-16,127-8-86 0,-71-4-58 15,2 0-24-15,-5-2-61 16,-6 2-154-16,-9 4-244 16,-24 4-79-16,-12 4-78 15,-2 0-774-15</inkml:trace>
  <inkml:trace contextRef="#ctx0" brushRef="#br0" timeOffset="122299.45">22051 7680 1530 0,'0'0'649'0,"0"0"-270"16,0 0 165-16,0 0-208 0,0 0-51 16,0 0-72-16,114 24-53 15,-62-24-160-15,16-4 0 16,7-12 0-16,52-16-20 15,-19 4-272-15,-10 0-606 0</inkml:trace>
  <inkml:trace contextRef="#ctx0" brushRef="#br0" timeOffset="122875.17">26692 6709 1577 0,'0'0'1193'16,"0"0"-632"-16,0 0-195 15,0 0-140-15,0 0-173 16,0 0-38-16,0 0 36 16,-16 137-18-16,16-71-12 15,0 2-21-15,0-2 0 16,0-2 0-16,-4-7 0 15,-5-11 0-15,3-12 0 16,-4-12 0-16,3-10-99 16,1-12-158-16,-6-24-41 15,1-18-488-15,3-9-398 0</inkml:trace>
  <inkml:trace contextRef="#ctx0" brushRef="#br0" timeOffset="123126.73">26547 6717 1124 0,'0'0'1115'0,"0"0"-470"15,0 0-91-15,0 0-252 16,0 0-106-16,0 0-106 16,0 0-48-16,11-32-14 15,16 42-28-15,8 8 0 16,6 8 0-16,5 5 0 16,8 2 0-16,4 10 0 15,0 3 0-15,-5 4 0 16,-6 2 0-16,-9 2 0 0,-14 0 0 15,-13-2 0-15,-11-2 0 16,-2-3 0-16,-27-3 0 16,-15-4 0-16,-10-4 0 15,-8-2 0-15,-9-2 0 16,-6 1 0-16,-27 4-3 16,17-6-496-16,12-8-690 0</inkml:trace>
  <inkml:trace contextRef="#ctx0" brushRef="#br0" timeOffset="124261.99">27031 10600 2056 0,'0'0'731'0,"0"0"-247"15,0 0-197-15,0 0-33 16,0 0-107-16,0 0-66 15,0 0-25-15,-25-54-56 16,2 54 0-16,-8 0 0 16,-9 9 0-16,-11 15 0 0,-5 12 0 15,5 9 0 1,6 5 0-16,16 4 0 0,16 0 0 31,13 0 0-31,11-5 0 0,34-6 0 0,15-8 0 16,14-13 0-16,13-13 0 15,2-9 0-15,-4 0 0 16,-12-15 0-16,-17-3 0 16,-19 1 0-16,-16 8 0 15,-12 2 0-15,-9 4 0 16,0 3 0-16,0 0 0 16,-5 7 0-16,-11 10-735 15,-1 1-2160-15</inkml:trace>
  <inkml:trace contextRef="#ctx0" brushRef="#br0" timeOffset="125374.08">23960 12896 1352 0,'0'0'1012'16,"0"0"-353"-16,0 0-197 16,0 0-120-16,0 0-73 15,0 0-269-15,0 0 0 0,-2-17 0 16,-7 46 0-1,-2 15 0-15,-2 16 0 0,-3 8 0 16,0 6 0-16,0-3 0 16,3-7 0-1,3-10 0-15,0-12 0 0,6-14 0 16,2-10 0-16,2-12 0 16,0-6 0-16,0 0 0 15,0-20 0-15,0-16 0 16,0-16 0-16,0-12 0 15,0-11 0-15,0-5 0 16,16-2 0 0,1 6 0-16,10 7 0 0,2 15 0 0,4 12 0 15,3 12 0-15,1 12 0 16,2 10 0-16,-4 8 0 16,-1 6 0-16,-10 24 0 15,-6 8 0-15,-12 8 0 16,-6 7 0-16,-4-1 0 15,-25 0 0-15,-9-6 0 16,-2-8 0-16,1-8 0 16,2-10 0-16,13-6 0 15,8-8 0-15,10-4 0 16,6-2 0-16,0 0 0 16,2 0 0-16,15-8 0 15,6-6 0-15,10 0 0 0,6 2 0 16,7 2 0-16,6 6 0 15,0 4 0-15,0 0 0 16,-3 10 0-16,-11 12 0 16,-11 4 0-16,-12 3 0 15,-15 4 0-15,0 2 0 16,-24 1 0-16,-17 0 0 16,-7-2 0-16,-10-2 0 15,0-6 0-15,0-6 0 16,2-8 0-16,10-6 0 0,5-4 0 15,12-2 0 1,10 0 0-16,5 0 0 0,-8 0 0 31,4 0-363-31,-5 0-1098 0</inkml:trace>
  <inkml:trace contextRef="#ctx0" brushRef="#br0" timeOffset="126637.95">20094 12471 1053 0,'0'0'372'16,"0"0"-8"-16,0 0 7 15,0 0 11-15,60-103-51 0,-46 81 0 16,-3 8-74-1,-7 4-3-15,-4 6-41 0,0 4-45 16,0 0-168-16,-17 24 0 16,-14 18 0-16,-7 18 0 15,-5 15 0-15,-1 7 0 16,1-2 0-16,8-8 0 16,8-16 0-16,7-15 0 15,11-18 0-15,7-13 0 16,2-10 0-16,0 0 0 0,0-15 0 15,11-25 0-15,7-15 0 16,4-15 0-16,9-28 0 16,3 5 0-16,-1-3 0 15,2 4 0-15,-8 30 0 16,-2 10 0-16,-12 22 0 16,-3 23 0-16,-6 7 0 15,2 33 0-15,3 23 0 16,7 16 0-16,1 12 0 15,8 6 0-15,2-3 0 16,2-5 0-16,-2-12 0 0,-2-10 0 16,-6-16 0-16,-7-12 0 15,-6-11 0-15,-6-13 0 16,0-8-83-16,-31-15-169 16,-7-14-473-16,-2-7-427 0</inkml:trace>
  <inkml:trace contextRef="#ctx0" brushRef="#br0" timeOffset="126831.22">19892 12675 2369 0,'0'0'761'0,"0"0"-428"16,0 0-20-16,0 0-133 15,0 0-130-15,0 0-31 16,0 0 7-16,93-42-26 15,-59 36-60-15,24-2-228 16,-5 2-359-16,-4 2-241 0</inkml:trace>
  <inkml:trace contextRef="#ctx0" brushRef="#br0" timeOffset="126971.89">20547 12695 2451 0,'0'0'769'16,"0"0"-480"-16,0 0-103 16,0 0-186-16,0 0-189 15,0 0-545-15,0 0-1504 0</inkml:trace>
  <inkml:trace contextRef="#ctx0" brushRef="#br0" timeOffset="127963.97">19410 13309 644 0,'0'0'1097'0,"0"0"-741"16,0 0 114-16,0 0-161 15,0 0 20-15,0 0-103 16,0 0 20 0,0-18-38-16,-4 18 3 0,-5 0-211 15,-7 12 0-15,-13 19 0 16,-13 24 0-16,-20 31 0 15,-9 32 0-15,8-3 0 16,18-11 0-16,26-18 0 0,19-22 0 16,11-1 0-1,29 1 0-15,15-18 0 0,8-12 0 16,1-16 0-16,-8-10 0 16,-12-4 0-16,-15-4 0 15,-10 0 0-15,-13 0 0 16,-6 0 0-16,0 0 0 15,0-4 0-15,-11 0 0 16,-7 2 0-16,-15 2-20 16,6 0-599-16,0 0-596 0</inkml:trace>
  <inkml:trace contextRef="#ctx0" brushRef="#br0" timeOffset="129660.4">19927 13465 2092 0,'0'0'786'16,"0"0"-422"-16,0 0 13 15,0 0-120-15,0 0-130 16,0 0-80-16,0 0-1 16,0 8-46-16,0 32 0 15,0 8 0-15,-2 6 0 0,2 0 0 16,-2-5 0-16,0-7 0 16,0-12 0-16,2-10 0 15,0-10 0-15,0-4 0 16,-2-6 0-16,2 0 0 15,-3-8 0-15,-2-18 0 16,1-12 0-16,-1-11 0 16,3-10 0-16,2-10 0 15,0-3 0-15,7 6 0 16,11 14 0-16,2 14 0 16,4 18 0-16,3 14 0 15,2 6 0-15,4 11 0 0,-4 20 0 16,-2 3 0-16,-6 6 0 15,-11-2 0-15,-5 0 0 16,-5-6 0-16,-2-4 0 16,-19-3 0-16,2-7 0 15,-2-4 0-15,6-6 0 16,6-4 0-16,4-2 0 16,5-2 0-16,0 0 0 15,12 0 0-15,14 4 0 16,15 1 0-16,7 4 0 0,8 4 0 15,0 4 0-15,-4 5 0 16,-13 2 0-16,-10 2 0 16,-14 0 0-16,-15 2 0 15,0 2 0-15,-21 2 0 16,-22 0 0-16,-8-2 0 16,-11 1 0-16,-8-4 0 15,1-8 0-15,5-6 0 0,-3-13-141 16,20 0-335-1,18-22-462-15</inkml:trace>
  <inkml:trace contextRef="#ctx0" brushRef="#br0" timeOffset="129898.99">20555 13257 2507 0,'0'0'905'16,"0"0"-652"-16,0 0-55 15,0 0 35-15,97 104-233 0,-49-36 0 16,6 12 0-16,-6 7 0 16,-9 1 0-16,-17 2 0 15,-22 0 0-15,-2-4 0 16,-43-2 0-16,-17-9 0 16,-16-7 0-16,-45-6-32 15,23-20-433-15,11-14-423 0</inkml:trace>
  <inkml:trace contextRef="#ctx0" brushRef="#br0" timeOffset="130838.27">24696 13547 113 0,'0'0'2308'16,"0"0"-1652"-16,0 0-193 16,0 0-121-16,0 0-128 0,0 0-214 15,0 0 0-15,-56-1 0 16,18 51 0 0,-2 13 0-16,2 16 0 0,6 7 0 15,15-4 0-15,15 1 0 16,2-6 0-16,24-8 0 15,19-11 0-15,13-12 0 16,6-10 0-16,18-28-296 16,-16-8-518-16,-12 0-658 0</inkml:trace>
  <inkml:trace contextRef="#ctx0" brushRef="#br0" timeOffset="131440.15">25041 13640 2622 0,'0'0'694'16,"0"0"-233"-16,0 0-237 0,0 0-129 15,0 0-95-15,-32 136 0 16,28-70 0-16,-2 4 0 16,-2-3 0-16,4-9 0 15,0-15 0-15,1-10 0 16,3-15 0-16,0-12 0 15,0-6 0-15,0-8 0 0,0-26 0 16,0-17 0 0,0-13 0-16,0-12 0 0,0-4 0 15,9-6 0-15,5 10 0 16,3 11 0-16,6 19 0 16,4 18 0-16,2 14 0 31,6 14 0-31,3 0 0 0,3 14 0 0,-4 14 0 15,-6 4 0-15,-6 7 0 16,-14-2 0-16,-9 4 0 16,-2 1 0-16,-22-4 0 15,-16-2 0-15,-6-6-15 0,-8-6-3 16,3-8-11 0,9-6 28-1,9-6-1-15,10 0 2 0,13-4 23 0,8 0 19 16,0 2-42-16,8 2 0 15,21 2 0-15,12 4 0 16,8 3 0-16,9-2 0 16,2 3 0-16,0-2 0 15,-4 1 0-15,-10 0 0 0,-9-7-11 16,-13 1-118 0,-11-1-99-16,-8-6-55 0,-5 0-87 15,0-17-394-15,-5-1-764 16</inkml:trace>
  <inkml:trace contextRef="#ctx0" brushRef="#br0" timeOffset="131671.9">25589 13269 2045 0,'0'0'804'0,"0"0"-338"15,0 0-84-15,0 0-120 0,0 0-125 16,0 0-137-16,0 0 0 16,135 15 0-16,-99 42 0 15,0 13 0-15,-7 12 0 16,-3 8 0-16,-10 7 0 16,-11-3 0-16,-5 0 0 15,-21 0 0-15,-18-9 0 16,-17-5 0-16,-34 10-158 15,13-20-407-15,8-20-454 0</inkml:trace>
  <inkml:trace contextRef="#ctx0" brushRef="#br0" timeOffset="163632.84">28982 6180 2205 0,'0'0'983'0,"0"0"-758"0,0 0 78 15,0 0-119-15,0 0-79 16,0 0-43-16,0 0-33 16,-118-78-29-16,64 78 0 15,-1 0 0-15,2 10 0 16,7 10 0-16,13-2 0 16,14 0 0-16,9-2 0 15,10 0 0-15,0-2 0 16,0 0 0-16,5 2 0 0,6 4 0 15,-2 2 0 1,0 8 0-16,0 4 0 0,-5 11 0 16,-4 1 0-16,0 4 0 15,-4 0 0-15,-21-2 0 16,-10-6 0-16,-7-6-3 16,-5-6 3-16,-3-7 0 15,6-9 3-15,6-9-3 16,12-2 0-16,9-3 0 15,13 0 0-15,4-3 0 16,0-7 0-16,14 2 0 0,3 0 0 16,2 8 0-16,-4 0 0 15,-4 8 0-15,-4 27 0 16,-7 12 0-16,0 14 0 16,-18 13 0-16,-11 4 0 15,-7 5 0-15,-2-7 0 16,7-6 0-16,11-10 0 15,13-12 0-15,7-6 0 16,19-10 0-16,20-7 0 16,11-10 0-16,5-7 0 15,-4-8 0-15,-7 0 0 16,-11-5 0-16,-16-22-119 0,-11 5-336 16,-6-2-492-16</inkml:trace>
  <inkml:trace contextRef="#ctx0" brushRef="#br0" timeOffset="164200.63">29248 6447 2367 0,'0'0'737'16,"0"0"-190"-16,0 0-220 0,0 0-209 15,0 0-118-15,0 0 0 16,0 0 0-16,-72 74 0 16,28-2 0-16,-4 8 0 15,6-6 0-15,9-10 0 16,8-13 0-16,12-19 0 31,9-16 0-31,4-14 0 0,0-2 0 0,7-26 0 16,15-18 0-16,9-16 0 15,5-13 0-15,4-11 0 16,2-4 0-16,0 4 0 16,-6 13 0-16,-9 19 0 15,-10 26 0-15,-5 22 0 16,-6 8 0-16,1 51 0 0,1 11 0 16,4 16 0-16,-1 12 0 15,3-8 0-15,1 6 0 16,1-6 0-16,-3-13 0 15,-2-15-206-15,-6-26-273 16,-5-18-151-16,0-14-94 0</inkml:trace>
  <inkml:trace contextRef="#ctx0" brushRef="#br0" timeOffset="164372.84">29013 6679 2009 0,'0'0'993'15,"0"0"-658"1,0 0-14 0,0 0-140-16,0 0-70 0,174 42-79 0,-107-39-32 31,-2-3-203-31,-16-15-560 0,-20 1-1089 0</inkml:trace>
  <inkml:trace contextRef="#ctx0" brushRef="#br0" timeOffset="166006.79">29811 6761 1914 0,'0'0'631'0,"0"0"-93"0,0 0-180 15,0 0-59-15,0 0-73 16,0 0-96-16,0 0-130 16,-69 125 0-16,51-89 0 15,1-2 0-15,1-2 0 16,3-6-146-16,5-8-530 16,6-10-666-16</inkml:trace>
  <inkml:trace contextRef="#ctx0" brushRef="#br0" timeOffset="166243.53">30081 6454 2622 0,'0'0'760'0,"0"0"-232"16,0 0-342-16,0 0-186 15,0 0 0-15,0 0 0 16,0 0 0-16,40 109 0 15,-40-55 0-15,0 6 0 16,0-2 0-16,-11-4 0 16,1-7 0-1,2-9 0-15,1-14-146 0,7-24-217 16,0-2-345-16,0-24-320 0</inkml:trace>
  <inkml:trace contextRef="#ctx0" brushRef="#br0" timeOffset="166503.49">30168 6214 2134 0,'0'0'1061'16,"0"0"-538"-16,0 0-145 15,0 0-378-15,0 0 0 16,0 0 0-16,31 110 0 16,0-60 0-16,9 1 0 15,2 1 0-15,5-2 0 16,0-2 0-16,-9-2 0 15,-12-4 0-15,-12 0 0 0,-14-2 0 16,-12-3 0-16,-30 1 0 16,-16-4 0-16,-4-2 0 15,0-2 0-15,10-4 0 16,26 0-95-16,17-8-544 16,9-8-669-16</inkml:trace>
  <inkml:trace contextRef="#ctx0" brushRef="#br0" timeOffset="166673.91">30740 6970 2388 0,'0'0'954'0,"0"0"-597"16,0 0 40 0,0 0-397-16,-44 143 0 15,30-92 0-15,-3-2 0 0,-2-4 0 16,-3 2 0-16,5-15-248 15,8-12-733-15</inkml:trace>
  <inkml:trace contextRef="#ctx0" brushRef="#br0" timeOffset="166861.5">31083 6599 2890 0,'0'0'809'0,"0"0"-412"16,0 0-397-16,0 0 0 16,0 0 0-16,166-4 0 0,-112 4 0 15,-6 0-150-15,-19-8-414 16,-14-2-314-16,-15-2-694 0</inkml:trace>
  <inkml:trace contextRef="#ctx0" brushRef="#br0" timeOffset="167128.73">31030 6571 1739 0,'0'0'983'0,"0"0"-473"15,0 0-59-15,0 0-269 16,0 0-32-16,0 0-69 0,-7 128-81 16,7-82 0-1,0 5 0-15,0 0 0 0,0 4 0 16,0-3 0-16,0-4 0 15,0-6 0-15,4-6 0 16,4-3 0-16,7-10 0 16,12-6 0-16,10-7 0 15,15-10 0-15,8 0-60 16,7-18-164-16,6-37-100 16,-15 7-318-16,-20 0-134 0</inkml:trace>
  <inkml:trace contextRef="#ctx0" brushRef="#br0" timeOffset="167304.04">30912 6894 2302 0,'0'0'829'0,"0"0"-315"16,0 0-276-16,118 0-92 16,-42 0-79-16,11 0-67 15,29-10-149-15,-23 2-489 16,-15 2-711-16</inkml:trace>
  <inkml:trace contextRef="#ctx0" brushRef="#br0" timeOffset="167475.31">31803 6954 1382 0,'0'0'1480'0,"0"0"-987"16,0 0 6-16,0 0-257 15,-43 116-242-15,20-69 0 16,-6-1 0-1,-8 2 0-15,2-4 0 0,-5 0-20 16,9-10-594-16,15-12-676 0</inkml:trace>
  <inkml:trace contextRef="#ctx0" brushRef="#br0" timeOffset="167836.54">32197 6587 2912 0,'0'0'858'0,"0"0"-532"16,0 0-326-16,0 0 0 16,0 0 0-16,0 0 0 15,7 116 0-15,-7-49 0 16,-2 5 0-16,-12-2 0 0,-1-2 0 16,1-12 0-16,3-12 0 15,3-14 0-15,6-16 0 16,2-14-32-16,0-6 4 15,0-32-94-15,0-18-14 16,6-14 73-16,9-10 61 16,6-6 2-1,-4 0 89-15,-3 7 79 0,-1 13-42 16,-4 12-126-16,0 14 0 16,2 13 0-16,5 8 0 15,5 9 0-15,8 3 0 16,12 7 0-16,3 0 0 15,4 0 0-15,-2 10 0 0,-5 5-3 16,-20 9-491-16,-9-2-185 16,-12-2-171-16</inkml:trace>
  <inkml:trace contextRef="#ctx0" brushRef="#br0" timeOffset="168005.33">32082 6820 1635 0,'0'0'753'15,"0"0"-87"-15,0 0-166 0,127 40-251 16,-52-38-108-16,12-2-141 16,7 0-11-16,26-12-283 0,-27-4-526 15,-16 2-877-15</inkml:trace>
  <inkml:trace contextRef="#ctx0" brushRef="#br0" timeOffset="168167.77">32917 6864 1620 0,'0'0'922'16,"0"0"-464"-16,0 0 64 16,0 0-259-16,-69 120-64 15,42-70-87-15,-4 2-112 0,-4 1 0 16,-4-2 0-16,-1-2 0 16,1 3-207-16,12-14-398 15,8-12-552-15</inkml:trace>
  <inkml:trace contextRef="#ctx0" brushRef="#br0" timeOffset="168560.84">33427 6531 2902 0,'0'0'686'0,"0"0"-178"16,0 0-508-16,0 0 0 0,0 0 0 15,0 0 0 1,0 0 0-16,-57 108 0 0,20-48 0 16,2 1 0-16,1-11 0 15,8-14 0-15,10-10 0 16,7-14 0-16,9-12 0 16,0 0 0-16,0-20 0 15,14-20 0-15,8-17 0 31,12-11 0-31,3-12 0 16,5-6 0-16,1 3 0 16,-5 14 0-16,-7 18 0 0,-14 25 0 15,-9 24 0-15,-6 9 0 16,-2 34 0-16,0 22 0 16,0 11 0-16,0 8 0 15,0 2 0-15,0-6 0 16,0-7-191-16,-2-5-176 15,-3-20-236-15,-2-20-192 0</inkml:trace>
  <inkml:trace contextRef="#ctx0" brushRef="#br0" timeOffset="168706.73">33320 6753 2440 0,'0'0'532'0,"0"0"-194"16,0 0-95-16,119-8-243 15,-53 1 0-15,26-16-171 16,-24-1-391-16,-14-2-623 0</inkml:trace>
  <inkml:trace contextRef="#ctx0" brushRef="#br0" timeOffset="169231.34">33797 6196 2774 0,'0'0'551'15,"0"0"-207"-15,0 0-59 16,0 0-143-16,0 0-142 16,0 0 0-16,0 0 0 15,67 16-56-15,-67 24-98 16,0 10-13-16,0 4-56 16,0 3 101-16,0-5 66 15,0-4 17-15,0-4 36 16,0-8 3-1,0-2 12-15,0-6 34 0,0-2-12 0,0-4-14 32,0 0 1-32,0-4-21 0,0-1 0 0,0-3-34 15,0-4-83-15,0-2-4 16,0-3 1-16,0 0 30 16,0-1 90-16,0 1 30 15,0 6 105-15,-16 1 24 16,-6 6-13-16,-7 0-32 15,3 6-31-15,14 2-37 16,12 6-23-16,0 6-16 16,9 0-7-16,9 4-48 15,2 1-36-15,-7-3 18 0,-4-3 15 16,-9 0 18-16,0-3 27 16,-7-2-4-16,-15-2 10 15,-6 0 15-15,-3 0 42 16,-4 0 5-16,6-4-20 15,8-6-17-15,0-4 2 16,6-3-10-16,-1-8-17 16,-11-5-89-1,6 0-189-15,2-1-671 0</inkml:trace>
  <inkml:trace contextRef="#ctx0" brushRef="#br0" timeOffset="169372.66">33657 7452 1839 0,'0'0'870'0,"0"0"-646"0,0 0-1 16,0 0-223-16,0 0-136 15,0 0-1615-15</inkml:trace>
  <inkml:trace contextRef="#ctx0" brushRef="#br0" timeOffset="174473.55">27937 9657 1652 0,'0'0'747'15,"0"0"-487"-15,0 0 292 0,0 0-206 16,-77-106-96-16,77 96-92 15,0 6-27-15,4 0-131 16,27 4 0-16,18 0 0 16,18 6 0-16,15 20 0 15,12 10 0-15,-1 14 0 16,-8 12 0-16,-16 8 0 16,-15 7 0-16,-19 1 0 15,-15 2 0-15,-7-2 0 16,-6-6 0-16,3-4 0 15,2-7 0-15,11-13 0 0,6-10 0 16,9-16 0 0,7-14-86-16,10-16-148 0,-10-22-283 15,-10-10-429-15</inkml:trace>
  <inkml:trace contextRef="#ctx0" brushRef="#br0" timeOffset="174737.03">28905 9733 2263 0,'0'0'799'0,"0"0"-445"0,0 0 120 16,0 0-268-16,0 0-206 15,-114-4 0-15,78 36 0 16,-15 10 0-16,-12 11 0 16,-12 7 0-1,-12 6 0-15,-4 4 0 16,-3 0 0-16,5 2 0 15,10-5 0-15,15-5 0 16,15-6 0-16,18-12 0 0,17-8 0 16,14-12-90-16,23-18-392 15,12-6-295 1,7 0-828-16</inkml:trace>
  <inkml:trace contextRef="#ctx0" brushRef="#br0" timeOffset="175007.02">29410 9486 2448 0,'0'0'658'0,"0"0"-279"16,0 0-19-16,0 0-176 15,0 0-149-15,0 0-25 16,-141 113 12-16,72-33-22 15,-16 22 0-15,8-5 0 16,6 3 0-16,6-2 0 16,23-16 0-16,4 11 0 15,18-9 0-15,20-8 0 16,2-8-90-16,62-8-249 16,1-17-409-16,2-20-501 0</inkml:trace>
  <inkml:trace contextRef="#ctx0" brushRef="#br0" timeOffset="175793.31">30000 9731 1413 0,'0'0'864'0,"0"0"-524"16,0 0 239-16,0 0-371 15,0 0-73 1,0 0-89-16,0 0-29 0,-13-14 4 16,11 14-20-16,2 0 13 15,-2 0 55-15,-1 0 13 16,-4-2 40-16,-1-6-43 15,-5-4-52-15,-10 2 6 0,-8 2-12 16,-6 2 4 0,-13 6-25-16,-6 0 0 15,-6 20 0-15,-1 12 0 0,3 12 0 16,7 8 0-16,11 9 0 16,17 3 0-16,16 4 0 15,9 2 0-15,21 1 0 16,25-7 0-16,14-8 0 15,13-10 0 1,6-12 0-16,-1-12-15 0,-5-14-107 16,-13-8-35-16,-8-10-32 0,-16-20-11 15,-13-6-11-15,-11-4-28 16,-12 2 7-16,0-1-3 16,-6 5 23-16,-19 4 25 15,0 2 99 1,-2 2 88-16,0 4 105 0,4 4 164 15,4 4 36-15,7 4 71 16,2 4-70-16,8 2-59 16,2 4-88-16,0 0-61 15,6 0-55-15,17 4-11 16,8 6-10-16,7 0-10 0,2 0-5 16,0-2-6-1,-9-4 9-15,-6-4-9 0,-12 0 6 16,-9 0 80-16,-4 0-87 15,0 0 0-15,0 0 0 16,-2 0 0-16,-11 10 0 16,-3 12 0-16,-8 8 0 15,0 13 0 1,-3 8 0-16,4 6 0 0,6 1 0 16,5-2 0-16,6-4 0 0,4-6 0 15,2-10-170-15,6-12-309 16,17-10-437-16,1-11-1029 0</inkml:trace>
  <inkml:trace contextRef="#ctx0" brushRef="#br0" timeOffset="176061.94">30549 9463 310 0,'0'0'2082'0,"0"0"-1455"0,0 0-84 0,0 0-262 16,0 0-143-16,0 0-107 15,0 0-13-15,-34 34 15 32,10 6-22-32,-5 0-11 15,4 2 0-15,8-6-243 16,17-8-271-16,0-10-378 15,13-14-597-15</inkml:trace>
  <inkml:trace contextRef="#ctx0" brushRef="#br0" timeOffset="176406.99">30836 9266 1996 0,'0'0'762'0,"0"0"-214"15,0 0-166-15,0 0-153 16,0 0-149-16,0 0-52 16,0 0 43-16,103 110-71 15,-70-46 0-15,1 9 0 16,-8 7 0-16,-4 6 0 16,-6 20 0-16,-16 23 0 0,-2 17 0 15,-27-12 0-15,-9-27 0 16,-5-35 0-16,1-26 0 15,-11 0 0-15,-8 4 0 16,-5-1 0-16,6-13 0 16,10-8 0-16,15-10 0 15,11-6 0-15,12-6 0 16,10-6 0-16,2 0 0 16,6-9-11-16,13-13-486 15,1 0-599-15</inkml:trace>
  <inkml:trace contextRef="#ctx0" brushRef="#br0" timeOffset="176839.78">29074 11342 789 0,'0'0'2534'16,"0"0"-1987"-16,0 0-321 0,0 0-226 16,0 0 0-16,0 0 0 15,151-67 0-15,-76 59 0 16,10 2 0-16,-6 2 0 15,-10 4 0-15,-18 0-89 0,-22 0-659 16,-22 8-822-16</inkml:trace>
  <inkml:trace contextRef="#ctx0" brushRef="#br0" timeOffset="176966.22">28964 11600 2316 0,'0'0'862'0,"0"0"-261"16,0 0-284-16,0 0-317 0,199 4 0 31,-56-4 0-31,-3 0 0 0,-2-4 0 0,-46-10-117 16,-40 4-1913-16</inkml:trace>
  <inkml:trace contextRef="#ctx0" brushRef="#br0" timeOffset="177138.93">29952 11865 4096 0,'0'0'0'0,"0"0"0"16,0 0 0-16,0 0 0 15,0 0-1006-15</inkml:trace>
  <inkml:trace contextRef="#ctx0" brushRef="#br0" timeOffset="187226.97">26883 11474 1603 0,'0'0'518'15,"0"0"-167"-15,0 0 155 16,0 0-262-16,0 0-36 16,0 0 2-16,56-95-46 15,-56 94-35-15,0 1-24 16,-11 0-47-16,-15 18-58 15,-15 14 0-15,-5 12 0 16,-8 12 0-16,2 10 0 16,8 4 0-16,11 5 0 15,15-3 0-15,15-2 0 0,3-8 0 16,25-8 0-16,17-10 0 16,5-12 0-16,2-8 0 15,-4-7 0 1,-10-8 0-16,-12-4 0 0,-10-4 0 15,-11 2 0-15,-2-3 0 16,0 0 0-16,-9 0 0 16,-11 0 0-16,-7 0-54 15,-10-4-279-15,5-5-464 0,5-2-613 0</inkml:trace>
  <inkml:trace contextRef="#ctx0" brushRef="#br0" timeOffset="188144.99">27113 11668 1435 0,'0'0'732'16,"0"0"-263"-16,0 0 10 0,0 0-183 16,0 0-54-16,0 0-55 15,0 0 69-15,49-94-256 16,-49 94 0-16,-7 18 0 16,-13 18 0-16,-5 12 0 15,2 9 0 1,2 3 0-16,3-6 0 0,9-6 0 15,3-12 0-15,4-10 0 16,0-12 0-16,2-10 0 16,0-4 0-16,0-14 0 15,0-20 0-15,4-12 0 16,2-8 0-16,1-11 0 16,1-1 0-16,4-2 0 0,1 4 0 15,8 6 0-15,1 12 0 16,7 12 0-16,7 12 0 15,3 12 0-15,3 8 0 16,4 2 0-16,-7 8 0 16,-8 15 0-16,-12 6 0 15,-13 5 0 1,-6 0 0-16,-16 4 0 0,-22 0 0 16,-6-2 0-16,-5-6 0 15,3-3 0-15,5-8 0 16,15-6 0-16,12-8 0 15,14-5 0-15,0 0 0 0,11 0 0 16,18 0 0 0,14 0 0-16,3 0 0 0,8 0 0 15,-3 0 0-15,-4 0 0 16,-8 14 0-16,-9 4 0 16,-8 3 0-16,-13 5 0 15,-6 2 0-15,-3 2 0 16,-12 2 0-16,-15 0 0 15,-6-2 0-15,-7-4 0 0,0-4 0 16,-3-2 0 15,3-6 0-31,7-4 0 0,6-4 0 0,5-4 0 0,7-2 0 32,5-11-200-32,8-12-553 15,2-3-1025-15</inkml:trace>
  <inkml:trace contextRef="#ctx0" brushRef="#br0" timeOffset="188437.05">27679 11390 983 0,'0'0'1602'15,"0"0"-1079"-15,0 0-210 16,0 0-36-16,0 0-98 15,142-32-85-15,-109 56 31 16,-4 10-125-16,-4 10 0 16,-5 10 0-16,-9 10 0 15,-6 11 0-15,-5 5 0 16,0 2 0-16,-13-2 0 16,-12-4 0-16,-6-6 0 15,-3-11 0-15,-5-8 0 16,-4-8 0-16,-41-17 0 15,10-10-320-15,3-16-1119 0</inkml:trace>
  <inkml:trace contextRef="#ctx0" brushRef="#br0" timeOffset="189931.42">27443 6234 1435 0,'0'0'497'16,"0"0"-122"-16,0 0 93 15,0 0-160-15,0 0-52 16,0 0-3-16,0 0-20 16,-5-28-91-16,-11 50-58 15,-8 20-39-15,-7 20-45 16,-5 15 0-16,0 11 0 0,9 0 0 16,10 0 0-16,15-8 0 15,2-9 0-15,17-9 0 16,35-14 0-16,-3-16-478 15,-5-22-534-15</inkml:trace>
  <inkml:trace contextRef="#ctx0" brushRef="#br0" timeOffset="190494.19">27574 6302 2428 0,'0'0'662'0,"0"0"-377"15,0 0-89-15,0 0-109 16,0 0 9-16,0 105-19 16,0-53-13-16,0 4-40 15,-13-6-7-15,-5-6 2 16,2-10-17-16,3-12 6 16,6-10-8-16,3-10 0 15,4-2 73-15,0-14-15 16,0-20-58-16,2-14 0 0,9-8 0 15,7-10 0 1,4-3 0-16,5 4 0 0,2 4 0 16,3 11 0-16,1 14 0 15,2 14 0-15,1 10 0 16,2 12 0-16,-3 0 0 16,-6 12 0-1,-6 14 0-15,-15 6 0 0,-8 2 0 16,-2 4 0-16,-29 1 0 15,-11-6 0-15,-10 2 0 16,-1-8 0-16,0-2 0 16,8-7 0-16,11-4 0 15,12-4 0-15,9-6 0 16,11-2 0-16,2 0 0 0,0 0 0 16,2 2 0-1,16 6 0-15,6 4 0 0,7 6 0 16,6 2 0-16,-2 2 0 15,-2 0 0-15,-4-2 0 16,-9-4 0-16,-2-2 0 16,-5-8-80-16,-1-5-148 0,-1-8-242 15,0-15-320-15,-6-6-511 16</inkml:trace>
  <inkml:trace contextRef="#ctx0" brushRef="#br0" timeOffset="190735.83">27852 6011 2192 0,'0'0'621'15,"0"0"-245"-15,0 0-39 16,0 0-145 0,0 0-54-16,0 0-50 15,121 14-1-15,-101 43-22 16,-7 11-65-16,-3 14 0 15,-4 8 0-15,-4 5 0 16,-2-1 0-16,0 0 0 0,0-6 0 16,-22-6 0-1,-16-3 0-15,-51 7-210 0,9-18-532 16,-5-16-1140-16</inkml:trace>
  <inkml:trace contextRef="#ctx0" brushRef="#br0" timeOffset="191426.81">22900 6587 1839 0,'0'0'840'0,"0"0"-376"16,0 0-110-16,0 0-51 16,0 0-107-16,0 0-96 15,0 0-100-15,-49 58 0 0,24 10 0 16,2 15 0 0,6 5 0-16,11 0 0 0,6-4 0 15,2-8 0-15,29-13 0 16,11-18 0-16,9-16 0 15,10-29-290-15,-13-20-529 16,-12-16-926-16</inkml:trace>
  <inkml:trace contextRef="#ctx0" brushRef="#br0" timeOffset="191995.02">23210 6619 2848 0,'0'0'754'0,"0"0"-551"0,0 0-53 15,0 0-9-15,0 0-141 16,8 159 0-16,-8-97 0 16,0 0 0-16,-8-6 0 15,-6-12 0-15,3-10 0 16,4-16 0-16,5-13 0 16,2-5 0-16,0-23 0 15,0-23 0-15,0-16 0 16,9-14 0-16,2-6 0 0,1-1 0 15,0 13 0-15,1 14 0 16,3 18 0-16,-3 14 0 16,6 14 0-16,3 10 0 15,7 0 0-15,2 10 0 16,1 16 0-16,-3 6 0 16,-12 2 0-1,-9 4 0-15,-8 0 0 0,-2 2 0 16,-21-4 0-16,-6-4 0 15,2-5 0-15,4-9 0 16,10-6 0-16,8-8 0 16,5-4 0-16,0 0 0 0,14 0 0 15,15 0 0-15,6 0 0 16,7 0 0-16,3 0 0 31,-3 0 0-31,-4 11 0 0,-7 6 0 0,-10 3 0 16,-13 4 0-16,-8 2 0 15,-4 2 0-15,-27 2 0 16,-11 0 0-16,-10-2 0 16,-2-4 0-1,2-6 0-15,-8-18-131 0,17 0-250 16,11-12-672-16</inkml:trace>
  <inkml:trace contextRef="#ctx0" brushRef="#br0" timeOffset="192200.62">23680 6374 1209 0,'0'0'1881'16,"0"0"-1367"-16,0 0-286 15,0 0 36-15,135 0-264 16,-96 35 0-16,-6 17 0 16,-4 12 0-16,-14 14 0 15,-15 22 0-15,-20 22 0 0,-62 25 0 31,-36 5 0-31,-36-11-74 0,25-43-479 0,21-34-744 16</inkml:trace>
  <inkml:trace contextRef="#ctx0" brushRef="#br0" timeOffset="192727.87">19404 7784 1832 0,'0'0'667'0,"0"0"-296"16,0 0 117-16,0 0-191 0,0 0-89 16,0 0-85-16,0 0-13 0,-42 187-110 15,13-47 0-15,10 19 0 31,17-11 0-31,2-30 0 0,7-34 0 0,13-23 0 16,7-11 0-16,11 0 0 16,7-6-83-16,17-10-412 15,-11-18-392-15,-14-16-687 0</inkml:trace>
  <inkml:trace contextRef="#ctx0" brushRef="#br0" timeOffset="193232.14">19742 8239 2542 0,'0'0'831'0,"0"0"-600"16,0 0-57-16,0 0-54 15,-53 135-37-15,50-77-44 16,3-2-24-16,0-8-15 16,0-10 0-16,0-12 0 15,0-16-1-15,0-10-1 16,-2-2 4-16,0-30 4 15,-2-14-5-15,2-14 5 0,0-14 21 16,2-8-5-16,0-3-22 31,4 7 0-31,11 14 0 0,7 16 0 0,5 17 0 16,2 20 0-16,7 11 0 16,-1 6 0-16,1 26 0 15,-5 6 0-15,-8 8 0 16,-12 2 0-16,-11-2 0 15,0 1 0-15,-29-6 0 16,-9-4 0-16,0-10 0 31,0-6 0-31,7-11 0 0,7-8 0 0,8-2 0 16,7 0 0 0,9 0 0-16,0 0 0 0,0 0 0 0,18 0 0 15,9 0 0-15,4 6 0 31,9 12 0-31,5 6 0 0,6 0 0 0,0 0 0 16,3-4 0-16,-8-6 0 16,-4-8-18-16,-13-6-261 15,-19-12-261-15,-10-12-289 16,0-4-819-16</inkml:trace>
  <inkml:trace contextRef="#ctx0" brushRef="#br0" timeOffset="193468.54">20090 7756 2728 0,'0'0'846'0,"0"0"-631"16,0 0-50-16,0 0-23 16,156 62-142-16,-82-16 0 15,13 11 0-15,2 7 0 16,-3 6 0-16,-7 2 0 15,-24 6 0-15,-31 23 0 0,-43 27 0 16,-95 36 0-16,-49 9 0 16,14-37 0-16,18-42-613 0</inkml:trace>
  <inkml:trace contextRef="#ctx0" brushRef="#br0" timeOffset="203302.67">30509 11604 2133 0,'0'0'825'0,"0"0"-375"0,0 0-124 16,0 0-137-16,0 0-71 16,0 0-63-16,58-48-55 15,-70 52 0-15,-17 12 0 16,-13 4 0-16,-12-4 0 16,-4-6 0-16,-2-6 0 15,2-4 0-15,10-6 0 16,10-18 0-16,13-6 0 15,14-6 0-15,11-8 0 16,2-5 0-16,25 2 0 16,4 0 0-16,5 11 0 0,-2 12 0 15,-9 12 0-15,0 12 0 16,-4 2 0-16,-9 30 0 16,0 17 0-16,-7 13 0 15,-5 12 0-15,0 10 0 16,-14 4 0-16,-20 3 0 15,-12-5 0-15,-14-6 0 16,-9-10 0-16,-7-10 0 16,-4-13 0-16,2-11 0 15,7-13 0-15,6-6 0 0,14-11 0 16,13-6 0-16,17 0 0 16,19-23 0-16,2-10 0 15,27-7 0-15,17-3 0 16,8 7 0-16,4 14 0 15,-2 14 0-15,-4 8 0 16,-3 14 0-16,-7 20 0 16,-4 6 0-16,-1 7 0 15,-4-1 0-15,3-2 0 0,2-6 0 16,0-6 0 0,-1-8 0-16,1-12 0 0,-1-12 0 15,1 0 0-15,15-32 0 16,-9-6-457-16,1-5-975 0</inkml:trace>
  <inkml:trace contextRef="#ctx0" brushRef="#br0" timeOffset="203429.62">31126 12126 3146 0,'0'0'794'0,"0"0"-638"0,0 0-156 16,0 0 0-16,0 0 0 15,0 0-312-15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29:54.431"/>
    </inkml:context>
    <inkml:brush xml:id="br0">
      <inkml:brushProperty name="width" value="0.05292" units="cm"/>
      <inkml:brushProperty name="height" value="0.05292" units="cm"/>
      <inkml:brushProperty name="color" value="#FF0000"/>
    </inkml:brush>
  </inkml:definitions>
  <inkml:trace contextRef="#ctx0" brushRef="#br0">12185 2199 2213 0,'0'0'628'0,"0"0"-435"16,0 0-40-16,0 0-35 15,0 0-54-15,0 0 19 16,0 0 17-16,0 4-19 16,0-1-30-16,0-3-16 15,0 0 5-15,0 0 13 16,0 0-7-16,0 0 23 0,0-11-22 16,0-3-28-16,-4-5-5 0,-14 2-8 15,-7 2 15-15,-6 4-9 16,-7 9-6-16,-9 2 9 15,-4 6-14-15,-3 24 17 16,1 12-8-16,4 15-10 16,2 9 0-16,9 6 0 15,7 2 0-15,11 0 0 0,11-6 0 16,9-3 0-16,7-11 0 16,28-8 0-16,15-12 0 15,12-12 0-15,5-12 0 16,4-10 0-16,-4-6-30 15,-4-18 4-15,-8-8 11 16,-10-2 6-16,-10 2 9 31,-8 4 0-31,-10 8 0 0,-7 4 7 0,-8 8-7 16,-2 6 0-16,0 2-89 16,0 0-125-16,-16 16-131 15,1 2-504 1,-1 0-207-16</inkml:trace>
  <inkml:trace contextRef="#ctx0" brushRef="#br0" timeOffset="424.04">12615 2388 1932 0,'0'0'864'16,"0"0"-490"-16,0 0-79 15,0 0-76-15,0 0-71 16,0 0-38-16,0 0-4 15,0-36-58-15,-5 42-48 16,3 18 0-16,0 12 0 16,-1 12 0-16,3 9 0 15,0 2 0-15,0 1 0 16,0 1 0-16,0-3 0 0,0-4 0 16,0-6 0-16,0-8 0 15,0-12 0-15,3-7 0 16,1-11 0-16,-1-9 0 15,4-1 0-15,1-15 0 16,1-14-152-16,-5 1-781 0</inkml:trace>
  <inkml:trace contextRef="#ctx0" brushRef="#br0" timeOffset="2199.3">8099 2695 2148 0,'0'0'468'0,"0"0"-255"15,0 0-6-15,0 0-101 16,0 0-73-16,0 0 4 16,-23 18 79-16,12 4 24 15,3 6-32-15,-4 6-61 0,1 0-25 16,7 2-2-16,2-2-13 15,2-4 2-15,0-4-8 16,8-6 0-16,15-8 4 16,6-5-5-16,4-7 0 15,3 0 0-15,1-22 1 16,-3-8 26-16,-3-9 63 16,-7-5 17-16,-5-6-5 15,-8-2-21-15,-9 6-81 16,-2 6 0-16,0 9 0 0,-11 12 0 15,-10 9 0-15,-5 7 0 16,-6 3 0-16,-19 4-173 16,7 14-361-16,4-1-407 0</inkml:trace>
  <inkml:trace contextRef="#ctx0" brushRef="#br0" timeOffset="3128.36">8279 2342 1461 0,'0'0'682'0,"0"0"-432"16,0 0 12 0,0 0-52-16,0 0-29 0,0 0-40 15,0 0-32-15,-112-89 3 16,83 80-4-16,-6-1 3 15,-3 2 3-15,-2 2-36 16,0 6-25-16,-2 0-16 16,2 0-11-16,-3 11-1 15,3 10-10-15,0 7-1 16,-3 6 8-16,4 8-13 16,1 4 8-1,-1 6 1-15,6 2-9 0,2 1 7 0,5 1 0 16,3 2-16-16,5 0 0 15,5 0 0-15,3 0 0 16,6 0 0-16,4-1 0 16,0-2 0-1,0-2 0-15,4-3 0 16,15-4 0-16,3-2 0 0,7-4 0 16,5-3 0-16,3-5 0 15,5-6 0-15,3-4 0 0,7-4 0 16,1-7 0-1,3-2 0-15,4-5 0 0,0-4 0 16,0 0 0-16,-2 0 0 16,-2 0 0-16,-5-6 0 15,-2-5 0-15,-5-3 0 16,4-1 0-16,-7-3 0 16,2-7 0-16,-3-1 0 15,-4-2 0-15,-1-6 0 16,-1 0 0-16,-3-2 0 15,0-2 0 1,-2-2 0-16,0-2 0 0,-4-1 0 16,-5-1 0-16,-3-2 0 15,-1 0 0-15,-5-4 0 0,0-2 0 16,-4-2 0-16,-4-2 0 16,-1 0 0-16,-2 1 0 15,0 5 0-15,0 6 0 16,-2 4 0-16,-12 6 0 15,-1 4 0-15,-8 4 0 16,-2 4 0-16,-6 0 0 16,-4 3 0-16,-7 1 0 15,-8 3 0-15,-8 3 0 0,-4 2 0 16,-9 3 0 15,-5 7 0-31,-31 0-116 0,18 0-665 16,11 0-1224-16</inkml:trace>
  <inkml:trace contextRef="#ctx0" brushRef="#br0" timeOffset="5804.31">1618 7012 2163 0,'0'0'717'16,"0"0"-484"-16,0 0 35 16,0 0-97-16,0 0-69 15,0 0-44-15,-27-48 32 0,19 46 20 16,0 0-22-16,-7 2 8 15,-8 0-96-15,-6 4 0 16,-7 14 0-16,-7 12 0 16,-1 10 0-16,-3 10 0 15,9 7 0-15,7 1 0 16,14 0 0-16,13-6 0 16,4-6 0-16,13-4 0 0,22-10 0 15,12-5 0-15,10-13 0 16,4-10 0-16,-3-4 0 0,-7-4-38 15,-7-17-100 1,-5-7-163-16,-15 2-286 0,-8 6-313 0</inkml:trace>
  <inkml:trace contextRef="#ctx0" brushRef="#br0" timeOffset="6104.72">1871 7347 2058 0,'0'0'478'0,"0"0"-242"16,0 0-5-16,0 0-23 16,0 0-61-16,0 0 82 0,0 0-16 15,-4 0-79-15,-8 22-43 31,-1 12-20-31,-3 8-71 0,-1 10 0 0,1 4 0 16,5 5 0-16,2-1 0 16,4-4 0-1,-1-2-30-15,4-14-558 16,-5-15-1238-16</inkml:trace>
  <inkml:trace contextRef="#ctx0" brushRef="#br0" timeOffset="17858.38">1523 10922 29 0,'0'0'2298'16,"0"0"-2041"-16,0 0-34 15,0 0-34 1,0 0-64 0,-19-40-51-16,19 36 32 15,-3 2 59-15,-1 0 1 16,-1 2-44-16,-2-2-28 16,1 2-47-16,-3 0-11 15,-3 0-15-15,0 0-20 0,-11 2-1 16,-4 14 0-16,-6 6 0 15,-3 9-6-15,1 5 7 16,4 4-2-16,4 4 1 16,4 0-6-16,10 0 5 15,5-2-5-15,6-2 4 16,2-4 1-16,0-4-17 16,15-1 17-16,14-8-5 0,8-2 6 15,13-10-6-15,0-6-7 0,6-5-11 16,0 0-3-16,-2-14-24 15,-8-4 34-15,-5-3 11 16,-12 1 5-16,-8 6-1 16,-7 5 2-16,-9 0 0 15,-3 7 0-15,-2 0-36 16,0 2-171-16,0 0-383 16,0 0-344-16</inkml:trace>
  <inkml:trace contextRef="#ctx0" brushRef="#br0" timeOffset="18203.93">1826 11161 1899 0,'0'0'582'16,"0"0"-299"-16,0 0 7 0,0 0-82 15,0 0-79-15,0 0 25 16,0 0 16-16,0-2-49 16,0 2-55-16,-2 0-27 15,-2 2-10-15,-3 12-22 16,-5 10 4-16,2 4-4 15,-1 8 4-15,-1 2 1 16,1 0-12-16,3-1-1 16,1-3 0-16,4 0-53 15,3-10-246-15,0-10-692 0</inkml:trace>
  <inkml:trace contextRef="#ctx0" brushRef="#br0" timeOffset="24837.91">1753 10990 1699 0,'0'0'296'15,"0"0"-141"-15,0 0-32 16,0 0-48-16,0 0-35 16,0 0 95-16,-2-5 47 0,2 5-67 15,0 0-30-15,0-2-9 0,0 2-11 16,0 0 20 0,0 0-21-16,0 0 2 0,0 0-13 15,0-3-19-15,0 3 5 16,0 0 0-16,0-1 0 15,0-2-9-15,0-1 9 16,0-1 28-16,0-4-28 16,6 1-16-16,1-2-1 15,2 0-2-15,-2 1 1 16,-1 0 4-16,-1 3-23 0,-3 3-1 16,0-1 8-16,-2 4-9 15,0 0 6-15,0 0 0 16,0 0 9-16,0 0 6 15,0 0-21-15,0 0-10 16,0 4-4 0,2 10 14-16,6 5 5 0,-4 7 13 15,0 2-9-15,1 7 4 16,-3-1-13-16,-2 2 1 16,0-2-1-16,0 0 0 15,0-4 8-15,0-2-8 0,0-2 0 16,-5-4-6-1,1-4 6-15,0-4 0 0,2-4-2 16,-2-3-5-16,2-2 7 16,2-3 0-1,-2 1 0-15,2-2-1 0,0 2-8 16,-2-2 0-16,0 5 8 16,0-2-13-1,0 3 14 1,-3-2-8-16,3 0-10 0,2-1-25 0,0-3-11 15,0-1-3 1,0 0 24-16,0 0 1 0,-2 0-13 0,0 0-31 16,0-14-129-16,-4-4-534 0</inkml:trace>
  <inkml:trace contextRef="#ctx0" brushRef="#br0" timeOffset="25838.44">6711 8135 1844 0,'0'0'817'16,"0"0"-573"-16,0 0-34 16,0 0-15-16,0 0-74 15,0 0-31-15,0 0 7 16,8-8-11-16,-8 8-14 16,0 0-24-16,0 0-8 0,0 0 4 0,0 0-22 31,0 0-13-31,0 0 2 0,0 0-11 0,2 0 6 15,10-8 14-15,7-18-19 16,13-18-1-16,15-48-147 16,-7 7-524-1,-9 11-1577-15</inkml:trace>
  <inkml:trace contextRef="#ctx0" brushRef="#br0" timeOffset="37631.99">6989 7716 1711 0,'0'0'718'0,"0"0"-544"0,0 0-70 31,0 0 8-31,0 0-39 16,0 0-16-16,0 0 79 0,0 0 22 15,0 0-37 1,0 0 3-16,0 0-16 0,0 0 9 16,0 0 8-16,-2 0-50 15,0-6-29-15,-3-2-16 16,-2-2-28-16,0 2 14 15,1-2-1-15,0 2-9 16,-1 0 21-16,0 0-12 16,0 2-7-16,-2 2-7 15,3 0 7-15,-4 0 1 16,2 2-9-16,-3 2 0 16,1 0 0-16,2 0-3 0,-3 0-4 15,-1 0 6-15,1 3-9 16,-2 8 10-16,0 3 0 15,0 2-6-15,-1 4 5 16,1 2 1-16,-1 2-4 16,3 0 3-16,0 2 2 15,4 0-1-15,0 0 0 16,1 0 1-16,2 1-2 16,1-4 0-16,1 4 0 15,0-4 1-15,0 2 0 16,2-1 0-16,0-2 1 0,0 0-1 15,0-4 1-15,0 2-1 16,0 0-1-16,0-2 0 16,0 0 1-16,0 0 0 15,6-2 0-15,1 0 1 16,-1-1-1-16,4-4-6 16,-1 1 5-16,1-2 0 15,4-2 2-15,1 1-1 16,4-4 0-16,2 2 1 15,4-6 2-15,0 1-3 16,1-2 0-16,1 0-9 16,-2 0 8-16,1 0 0 15,-4-7 0-15,1-1-8 0,-6-2 8 16,-3-1-14-16,-1 4-19 16,3-6-94-16,-3 4-92 15,8-10-141-15,-6 3-427 16,-4 0-468-16</inkml:trace>
  <inkml:trace contextRef="#ctx0" brushRef="#br0" timeOffset="38936.71">7346 7950 1776 0,'0'0'339'16,"0"0"-255"-16,0 0-72 16,0 0-4-16,0 0-7 15,0 0 29-15,0 0 34 16,-34 31-7-16,21-27-11 15,2 0 5-15,-3-4-20 0,3 0 11 16,3 0-10-16,-2 0 23 16,3-4 7-16,3-6-3 15,2-2 8-15,2 2-5 16,0-3 15-16,0 4-8 16,0-4-15-16,6 3 30 15,7-2-41-15,3 2-22 16,3-2 29-16,-2 2 1 15,1 2-13-15,-1 2 4 16,0 2-4-16,-5 0-8 0,2 2 18 16,-3 2-14-16,-2 0-7 15,0 0-6-15,0 0 6 16,-2 0 9-16,-1 9-9 16,1 0-6-16,2 5-3 15,-2 0-12-15,-3 4 6 16,0 0-11-16,0 0 0 15,-4 5 8-15,0-1-3 16,0 1 0-16,0 4 6 16,0 1-12-16,0 0 1 15,-8 0 6-15,-1 2-6 0,-5 0-1 16,1 0 0 0,0 0 1-16,-3-2 13 0,-1-2-13 15,1 1 11-15,-2-5-12 16,1-4 0-16,0-2 9 15,0-2-1-15,1-3-1 16,1 0 8-16,1-3-15 16,1-4 1-16,2 0 0 15,2-4-1-15,0 0 7 16,0 0-7-16,5 0 0 16,-1-2 6-16,1-10-5 0,4-6-2 15,0-2 1-15,0-2-8 16,0-4 7-16,11-1 1 15,7 4 0-15,2 1 0 16,-1 1 8 0,0 6-8-16,-1 2 0 0,-3 3 0 15,-1 4 7-15,-3 2-6 16,-3 2-1-16,4 2 11 0,-3 0-11 16,1 0 6-16,4 0-6 15,-1 4-6-15,1 6 5 16,1 4 1-1,1 2 0-15,-3 0 10 0,0 0-2 16,1-2 2-16,-3 3-9 16,1-6 0-16,-1 0 0 15,-3-3 5-15,2-2-5 16,-4-5 16-16,-1 2-17 16,1-2 12-16,3-1-12 15,2 0 1-15,2 0 9 0,6-5-9 16,2-13-1-16,4-4 0 15,-2-3-50-15,-15-9-110 16,-8 8-158-16,0 6-868 0</inkml:trace>
  <inkml:trace contextRef="#ctx0" brushRef="#br0" timeOffset="49830.07">11844 7568 1778 0,'0'0'594'15,"0"0"-465"-15,0 0-26 0,0 0 10 16,0 0 28-16,-2 0 63 15,2 0 8-15,0-3 11 16,-5-1 5-16,-4-1-44 16,-6-4-67-16,-7-3-47 15,-10 5-70-15,-7-1 0 16,-9 8 0-16,-8 0 0 16,-2 12 0-16,-2 20 0 15,2 10 0-15,5 8 0 16,6 6 0-16,12 2 0 15,10-1 0-15,14-6 0 16,11-2 0-16,0-5 0 16,25-8 0-16,15-6 0 0,11-6 0 15,12-10 0-15,3-8 0 16,1-4 0-16,-5-2 0 16,-10 0 0-16,-12-6 0 0,-13-4 0 15,-10 2 0-15,-8 0 0 16,-4 4 0-16,-5 2 0 15,0 0 0-15,0 2 0 16,0 0-20-16,0 0-241 16,0 0-242-16,0 0-291 15,4 0-271-15</inkml:trace>
  <inkml:trace contextRef="#ctx0" brushRef="#br0" timeOffset="50177.54">12189 7845 1045 0,'0'0'1408'0,"0"0"-753"16,0 0-291 0,0 0-39-16,0 0-131 15,0 0-89 1,0 0-105-16,3-29 0 15,-3 29 0-15,0 0 0 16,0 2 0-16,0 16 0 16,-9 14 0-16,-5 8 0 15,-3 10 0-15,-1 7 0 16,-5 1 0-16,4 0 0 16,-2-4 0-16,5-1 0 15,3-8 0-15,2-4 0 16,4-9 0-16,0-6 0 0,3-7 0 15,0-4 0-15,0-7-86 16,-5-8-221-16,1 0-316 16,-2 0-532-16</inkml:trace>
  <inkml:trace contextRef="#ctx0" brushRef="#br0" timeOffset="65471.11">8981 12940 954 0,'0'0'1832'0,"0"0"-1482"16,0 0-138-16,0 0 0 15,0 0-92-15,0 0-75 16,0-12-39 0,0 12 4-16,0 12 41 0,0 4 23 15,0 6-7-15,0-2-20 16,0 0-25-16,5-2 17 15,-1-6-16-15,2-4-14 0,5-4 14 16,7-4-23-16,14 0 0 16,7-8 0-1,15-16 0-15,6-8 0 0,3-6 0 16,1-4 0-16,-6 2 0 16,-6 1 0-16,-12 11 0 15,-14 8 0-15,-13 10 0 16,-5 6 0-16,-6 2 0 15,-2 2 0-15,0 0 0 16,2 0-116 0,0 2-212-16,3 12-121 0,-3-2-312 0,-2-2-906 15</inkml:trace>
  <inkml:trace contextRef="#ctx0" brushRef="#br0" timeOffset="71897.38">9794 12909 1629 0,'0'0'771'0,"0"0"-390"16,0 0-42-16,0 0-78 15,0 0-80 1,0 0-82-16,0-1-45 0,0 1-3 16,0 0-22-16,0 0-17 15,0 0 6-15,0 0-17 16,0 0 5-16,0 0-6 16,0-3-5-16,0-1 5 15,-4-3 14-15,-3-5 8 0,-4-5-2 16,-7-2-14-16,-6 1 6 15,-10 1-12-15,-9 7 0 16,-5 8-6-16,-8 2 0 16,-6 15 6-16,-1 14 13 15,1 14-5-15,4 5 13 16,6 8 9-16,10 2-12 16,11 2 1-1,9 0 7-15,11 1-11 0,9-3 16 16,2 0-22-16,6-8 8 15,21-6-17-15,4-8 0 16,9-10 0-16,7-12 0 16,4-10 0-16,5-4 0 15,0-6 0-15,-3-18 0 16,-4-4 0-16,-8-4-3 16,-8 2-11-16,-11 2-26 15,-7 6-38-15,-4 6-50 16,-9 8-140-16,-2 4-465 0,0 4-513 15</inkml:trace>
  <inkml:trace contextRef="#ctx0" brushRef="#br0" timeOffset="72668.87">9877 13301 2078 0,'0'0'680'16,"0"0"-489"-16,0 0-52 15,0 0-86-15,0 0-40 16,0 0-2-16,0 0 5 16,-52 44 11-16,44-38 9 15,1-4-7-15,2-2 8 16,3 0 42-16,2 0-7 15,0-4 45-15,0-11-54 16,0-3-19-16,11-1 19 16,2-2 4-16,6 6 1 15,0 1-14-15,6 1-23 16,2 8 1-16,-1 2-19 0,4 3-11 16,-4 0 1-16,-2 8-3 15,-3 12 0-15,-5 6-2 16,-8 5-11-16,-3 7 13 15,-5 2-1-15,0 2-21 16,-21-2 5-16,-5-2-8 16,-5-6 22-16,-5-4-6 15,2-4 5-15,3-8 4 16,10-3 0-16,2-8 0 16,11-3 5-16,5-2-5 15,3 0 30-15,0 0 15 0,0-10-27 16,9-4 15-16,6 0-14 15,8 0 5-15,1 2-24 16,5 4 0-16,1 2 0 16,1 4 0-16,0 2 0 15,-2 0 0-15,2 15 0 16,-4 7 0-16,-3 3 0 16,-4 10 0-16,-6 1 0 15,-10 4 0-15,-4 4-8 16,0-4-8-16,-18 2-19 0,-9-4 1 15,-8-2 33 1,-7-6-9-16,-3-2 10 0,-6-6 6 16,-3-8 3-16,1-1 21 15,-1-9 0-15,5-4-1 16,6 0-29-16,8-3 0 16,4-11 0-16,9-5 0 15,8 1 0-15,6-3 0 16,8 3 0-16,0 2-101 15,29-4-277-15,4 2-546 16,3 4-810-16</inkml:trace>
  <inkml:trace contextRef="#ctx0" brushRef="#br0" timeOffset="72826.47">10320 13852 2765 0,'0'0'813'0,"0"0"-510"16,0 0-88-16,0 0-215 16,0 0-57-16,0 0-823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34:12.103"/>
    </inkml:context>
    <inkml:brush xml:id="br0">
      <inkml:brushProperty name="width" value="0.05292" units="cm"/>
      <inkml:brushProperty name="height" value="0.05292" units="cm"/>
      <inkml:brushProperty name="color" value="#FF0000"/>
    </inkml:brush>
  </inkml:definitions>
  <inkml:trace contextRef="#ctx0" brushRef="#br0">6343 6306 1805 0,'0'0'737'0,"0"0"-506"16,0 0 91-16,0 0-57 16,0 0-74-16,0 0-91 15,-13-22 41-15,5 22 12 0,-2 0-2 16,-11 0-151-1,-6 10 0-15,-6 12 0 0,-2 11 0 16,-1 10 0-16,3 10 0 16,4 7 0-16,6 2 0 15,8 0 0-15,9 0 0 16,6-6 0-16,0-6 0 16,13-7 0-1,16-13 0-15,6-8 0 0,10-14 0 16,4-8 0-16,4-8 0 0,1-22 0 15,-3-10 0 1,-4-8 0-16,-7-5 0 16,-9 1 0-16,-6-2 0 0,-10 4 0 15,-8 4 0-15,-5-1 0 16,-2 7 0-16,0 3 0 16,-2 5 0-16,-14 3 0 15,-4 7 0-15,-4 4 0 16,-1 4 0-16,-2 4 0 15,1 6 0-15,-6 4 0 16,5 0-499-16,8 2-1345 0</inkml:trace>
  <inkml:trace contextRef="#ctx0" brushRef="#br0" timeOffset="1192.98">6044 6924 1610 0,'0'0'301'0,"0"0"-31"15,0 0-1-15,0 0-22 16,0 0-124-16,0 0 31 16,0 0-3-16,6-38 0 0,-2 30-40 15,0 2-15-15,-2-1 6 16,0 4 36-16,-2-1-48 16,0 2-15-16,2 0-26 15,-2 2-14-15,0-2-13 16,0 2-11-16,0 0 14 15,0 0 17-15,0 0-18 16,0 0-24 0,0 0 0-16,-6 0 0 0,-12 2 0 15,-16 9 0-15,-12 14 0 0,-17 9 0 16,-15 12 0 0,-24 20 0-16,3 0 0 0,-7 9 0 15,-4 3 0-15,14-6 0 16,-12 12 0-1,2 0 0 1,6 4 0-16,5-1 0 0,6-1 0 0,1-4 0 31,7-6 0-31,7-7 0 0,7-11 0 0,9-10 0 32,9-12 0-32,6-8 0 0,10-8 0 15,6-10 0-15,10-4 0 16,5-2 0-16,6-4 0 15,4 0 0-15,2 0 0 16,0 0 0-16,0 0 0 16,0 0 0-16,0 0 0 15,0 0 0-15,0 0 0 16,0 0 0-16,0 4 0 16,4 16-197-16,8 1-366 15,-6-2-545-15</inkml:trace>
  <inkml:trace contextRef="#ctx0" brushRef="#br0" timeOffset="1885.88">4240 8351 186 0,'0'0'261'0,"0"0"-261"0</inkml:trace>
  <inkml:trace contextRef="#ctx0" brushRef="#br0" timeOffset="2432.38">4240 8351 18 0,'-4'-122'328'15,"0"120"-49"-15,0 2-42 16,0 0-47-16,-1-2-88 0,1 0 6 16,0 0 26-16,-4 1 27 15,2-2 12-15,-3 1-28 16,-2-2-25 0,0 2 16-16,-4 0 3 15,-1 0-19-15,-2 2 3 16,0 0-36-16,1 0-4 0,-1 0 10 15,1 0 7-15,7 0 18 16,1 0-20-16,3 0-8 16,2 0-4-16,4 0-19 15,0 0 15-15,0 0 25 16,0 0-10-16,0 0 14 16,0 0-31-16,0 0-13 15,0 0-4-15,23 0-22 16,20 8-13-16,39 2 20 15,61 2-11-15,68 0-37 16,39-2 0-16,14-2 0 16,-7-2 0-16,-32-2 0 0,-13-1 0 15,-25-3 0 1,-44 0 0-16,-39 0 0 0,-33-4 0 16,-21-3 0-16,-1 0 0 15,-7-2 0-15,-2 1 0 16,-11 3 0-16,-9-2 0 15,-2 3 0-15,2 2 0 16,0 2 0 0,2 0 0-16,-2 0 0 0,1 0 0 15,-8 0 0-15,-7 0-47 16,-6 0-748-16</inkml:trace>
  <inkml:trace contextRef="#ctx0" brushRef="#br0" timeOffset="5230.99">6457 6631 1510 0,'0'0'373'16,"0"0"-88"-16,0 0-10 15,0 0-79-15,0 0-93 16,0 0-45-16,0 0 62 16,-34-12-32-16,34 12-37 15,5 14-18-15,10 6 90 16,3 4 73-16,9 4-67 16,4 1-12-16,5 2-14 15,6 4-41-15,7 3 19 16,5 6-27-16,8 6-21 15,7 6 12-15,4 6-23 16,8 6-7-16,0 0-3 0,4 1-11 16,0-3 10-16,0-2-11 15,-7-2 0-15,-4-2 0 16,-8-3 0-16,-5-6 0 16,-5-2 0-16,-10-7 0 15,-9-4 0-15,-5-8 0 16,-10-6 0-16,-9-6 0 15,-1-4 0-15,-8-6 0 16,-2-4 0-16,-2-1 0 0,0-3 0 16,0 1 0-16,0-1 0 15,0 0 0-15,0 0 0 16,0 0 0-16,0 0 0 16,0 0 0-16,-13 0 0 15,-7-6-350-15,-7 0-971 0</inkml:trace>
  <inkml:trace contextRef="#ctx0" brushRef="#br0" timeOffset="6263.46">6062 8195 1467 0,'0'0'292'15,"0"0"-63"-15,0 0 4 16,0 0-76-16,0 0-53 15,0 0 51-15,0 0-8 0,-14-2-45 16,12 2-8 0,2 0-29-16,0 0-21 0,0 0 9 15,0 0-5 1,0 0 13-16,0 0-14 0,0 0-6 16,0 0 7-1,0 0-34-15,0 0 8 0,18 0 46 16,18 2 5-16,18 6 31 15,39 0-40-15,40-2-13 16,39-2-4-16,11 0-37 16,-10-4 2-16,-23 0-12 15,-38 0 0 1,-25 0-1-16,-21 0 1 0,-5 0 0 0,5 0 1 16,5-2 0-16,6-1 8 15,-13-2-9-15,-13 3 1 16,-8-2 16-16,-10 2-16 15,-11 2 13 1,-9-2 16-16,-4 2-8 0,-5 0 8 31,-1 0-16-31,-3 0-13 16,0 0 8-16,0 0-9 16,0 0 0-16,0 0-1 0,0 0 1 0,3 0 0 15,1 0 1-15,2 0-1 16,3 0 0-16,1 0 0 15,0 0 0-15,-1 0-6 16,1 0 12-16,-2 0-6 16,1 0 0-16,-3 0 0 15,2 0 7-15,-2 0-7 16,-1 0-10-16,-1 0 10 16,-2 0 0-1,-2 0 0-15,2 0 7 0,-2 0-7 16,0 0 0-16,0 0-46 15,0 0-74-15,0 0-141 0,-8 0-466 16,1-2-355-16</inkml:trace>
  <inkml:trace contextRef="#ctx0" brushRef="#br0" timeOffset="6752.53">8103 7845 1667 0,'0'0'509'15,"0"0"-264"-15,0 0-16 16,0 0-29-16,0 0-74 16,0 0 26-16,0 0-42 15,-49-49-38-15,27 47-8 16,-5 2 0-16,0 0-11 15,-2 0-5 1,0 14-12-16,0 8-20 0,0 8 4 16,2 6 13-16,3 4-11 15,6 5 17-15,7 3-21 16,4-2 2-16,7 0-5 0,0-6-9 16,5-2 1-16,17-8 2 15,7-3-7 1,10-9 68-16,9-7-23 0,8-7-13 15,8-4 11-15,5 0-12 16,0-19 6-16,-1-8 7 16,-10-3-46-16,-10-6 0 15,-8-6 0-15,-9 0 0 16,-8-2 0-16,-9 0 0 16,-10 2 0-1,-4 4 0-15,0 1 0 0,-23 5 0 0,-16 6 0 31,-36 8 0-31,-64 18 0 0,12 0-146 0,-3 10-1246 0</inkml:trace>
  <inkml:trace contextRef="#ctx0" brushRef="#br0" timeOffset="7729.38">3941 7903 2133 0,'0'0'325'16,"0"0"-88"-16,0 0 53 16,0 0-76-16,0 0-106 15,0 0-64-15,-129-35 49 16,100 44 18-16,-4 13-39 16,-5 6 15-16,1 10-31 15,2 8-17-15,8 2 6 16,8 4-36-16,9 2-9 15,10 1 11-15,0-5-5 16,18-5-7-16,13-2 1 0,9-11 0 16,10-8 5-16,8-8 13 15,6-8-6-15,9-8 19 16,6 0-29-16,-2-20 17 16,0-6-2-16,-11-6-16 15,-6-3 43-15,-13-2-2 16,-14 0-16-16,-10-1-26 15,-9 0 0-15,-10 0 0 16,-4 0 0-16,0 0 0 16,-14 0 0-16,-10 1 0 0,-5 4 0 15,-2 2 0-15,0 9 0 16,-2 7 0-16,-4 7 0 16,-1 8 0-1,-20 11-128-15,8 18-610 0,2 1-1243 0</inkml:trace>
  <inkml:trace contextRef="#ctx0" brushRef="#br0" timeOffset="8590.77">4128 8500 1818 0,'0'0'293'16,"0"0"34"-16,0 0-56 15,0 0-132-15,0 0-96 16,0 0-31-16,0 0 7 16,-13 18 58-16,6 14 113 15,-2 14-102-15,-4 15-19 16,-1 13 9-16,-3 22 30 15,-8 28-8-15,-2 35-22 16,-4 15 2-16,0 5-5 16,2-3-8-16,0-9 17 0,2 3-4 15,-2 3-80-15,0 1 0 16,0-4 0-16,-2-3 0 16,2-5 0-16,3-4 0 15,1-5 0-15,3-8 0 16,-1-13 0-16,4-8 0 15,-2-22 0-15,6-21 0 16,1-22 0-16,6-6 0 16,-1 1 0-16,-1 2 0 15,4-4 0-15,2-10 0 16,1-14 0-16,3-7 0 0,0-12 0 16,0-7 0-1,0-2 0-15,9-33 0 0,7-10-495 16,-3-5-1317-16</inkml:trace>
  <inkml:trace contextRef="#ctx0" brushRef="#br0" timeOffset="9598.62">3388 12220 1202 0,'0'0'497'0,"0"0"-237"15,0 0 70-15,0 0 4 16,0 0-57-16,0 0-51 16,0 0-16-16,-2-29-42 31,17 25-17-31,12 1 1 0,12 1-61 0,14 0-23 16,34 2 4-16,42 0-32 15,47 6-22-15,29 10-18 16,14 2 0-16,3-4 0 15,-6-2 0 1,13-2 0-16,8-2 0 0,1 0 0 0,-1-4 0 31,-8-2 0-31,-6-2 0 16,-7 0 0-16,-9 0 0 16,-11 0 0-16,-9-6 0 15,-6-6 0-15,-7-2 0 16,-8-2 0-16,-2 2 0 15,-11 2 0-15,-13 2 0 16,-28 3 0-16,-27 4 0 16,-23-1 0-16,-11 2 0 15,3 0 0-15,-1 2 0 0,-2-3 0 16,-12 3 0-16,-10 0 0 16,-14 0 0-16,-9 0-3 15,-10-9-48-15,-19-1-168 16,-8-4-595-16</inkml:trace>
  <inkml:trace contextRef="#ctx0" brushRef="#br0" timeOffset="10565.78">8562 8233 1333 0,'0'0'358'15,"0"0"-61"-15,0 0 33 16,0 0-45-16,0 0-78 16,0 0-134-16,0 0-4 15,-49-74 18-15,46 74-25 0,-1 0-20 16,-5 0-35 0,-5 10-6-1,-9 16-2-15,-6 12 2 0,-2 17 17 0,-10 29 31 16,-1 36-1-16,0 38 21 15,1 15-14-15,10 3 7 16,4-9-16-16,8-15-35 16,-4 6 5-16,3-5-4 15,0-1 5-15,4-1 19 16,5-3-8-16,3 1 25 16,3-7-1-16,2-8-40 15,3-3 14-15,0-7-10 16,0 1 4-16,-2-9 25 0,-4-4-23 15,-3-4 4 1,0-15 2-16,0-20-20 0,0-10 8 31,3-5-7-31,-4 10-9 0,4 9 7 0,1 9-6 16,1-8 6-16,4-8-5 16,0-8-2-16,0-10-1 15,0-12 0-15,2-8 1 16,2-8 69-16,1-3-36 15,-1-6-5 1,-1-1-28-16,-1 1 0 0,3-4 0 0,-3 0 0 16,0-4 0-16,0 0 0 15,-2-5 0-15,0-2-111 32,0-4-526-32,-6-10-1697 0</inkml:trace>
  <inkml:trace contextRef="#ctx0" brushRef="#br0" timeOffset="11526.68">3538 11831 1453 0,'0'0'680'0,"0"0"-381"16,0 0 175-16,0 0-159 16,0 0-119-16,0 0-67 15,0 0 3-15,-60-77 4 16,46 77-10-16,-8 0-90 15,-7 21-20-15,-6 9-16 16,-8 12 0-16,3 8 15 16,2 4-13-16,9 5 5 15,9-4 14-15,11-1-19 16,7 0 5-16,2-3-7 0,2-5 1 16,19-4 1-16,0-6-2 15,6-6 6-15,4-5 8 16,7-12-13-16,5-5 9 15,1-8-9-15,5 0-1 16,0-6 15-16,-4-16-15 16,-3-2 0-16,-5-6 0 15,-5-4 0-15,-10-4 0 16,-6-2 0-16,-9-3 0 16,-7 0 0-16,0-4 0 15,-11 3 0-15,-12 1 0 16,-3 4 0-16,-6 5 0 15,3 4 0-15,0 8 0 0,7 6 0 16,15 16 0-16,7 0-252 16,0 0-1590-16</inkml:trace>
  <inkml:trace contextRef="#ctx0" brushRef="#br0" timeOffset="12495.72">8239 12025 1726 0,'0'0'789'0,"0"0"-419"15,0 0 92-15,0 0-225 16,0 0-59-16,0 0-106 15,0 0-42-15,-107-48 0 16,71 66 6-16,-1 10 26 16,-4 10-19-16,1 6-10 0,5 5-5 15,3 1-28-15,8 2 0 16,9-4 0-16,7-4 0 16,8-4 0-1,0-6 0-15,23-6 0 0,10-6 0 16,10-5 0-16,8-12 0 15,5-5 0-15,6 0 0 16,-2-22 0-16,-4-7 0 16,-10-6 0-16,-10-7 0 15,-12-2 0-15,-10-2 0 16,-11 0 0-16,-3-2 0 0,-5 6 0 16,-17-1 0-1,-7 7 0-15,-7 6 0 0,-9 6 0 16,-6 8 0-16,-7 8 0 15,-26 8 0-15,13 0-480 16,10 2-1531-16</inkml:trace>
  <inkml:trace contextRef="#ctx0" brushRef="#br0" timeOffset="14521.41">4175 8257 781 0,'0'0'798'16,"0"0"-581"-16,0 0-31 16,0 0 62-16,0 0-20 15,0 0-91-15,0 0 18 16,-9-1 23-16,9 1 46 16,-2 0-43-16,2 0-34 15,0 0 0-15,0 0-24 0,0 0-13 16,0 0-13-16,0 0-43 15,0 0-6-15,0 0-11 16,0 0-37-16,8 5 0 16,17 17 0-16,8 9 0 15,8 9 0-15,5 6 0 16,6 6 0-16,2 6 0 16,1 0 0-16,0 5 0 15,3-1 0-15,0-2 0 16,1 0 0-16,-1-2 0 15,0 0 0-15,0-2 0 16,-1 1 0-16,1 1 0 16,0 0 0-16,-2 0 0 0,0-2 0 15,0 0 0-15,1 1 0 16,3-2 0-16,0 2 0 16,8-1 0-16,-2 2 0 15,5 0 0-15,0-2 0 16,1 0 0-16,-3 0 0 15,-2-3 0-15,-3-3 0 16,-4-4 0-16,-1 0 0 16,-4-4 0-16,-4-2 0 15,-2 2 0-15,-1-2 0 16,0 3 0-16,2-1 0 0,0 2 0 16,0 0 0-16,1-4 0 0,-2 2 0 15,0-2 0-15,3 0 0 16,-4 0 0-1,1 0 0-15,-2 0 0 0,-2 3 0 16,-1-1 0-16,1-2 0 16,-3 0 0-1,-2 0 0 1,1-4 0-16,-6 0 0 0,1-2 0 16,-3-2 0-16,0 3 0 15,1-5 0-15,-3 0 0 16,0-2 0-16,-4-2 0 15,-2-2 0-15,-1-2 0 16,-2 0 0-16,3-2 0 16,-3 0 0-16,1 0 0 15,-2-2 0-15,2-2 0 16,-3 0 0-16,2 0 0 16,-2-2 0-16,1 3 0 15,-4-3 0-15,3 0 0 0,-3 0 0 16,2 2 0-1,-1-2 0-15,1 0 0 0,2 2 0 16,-3 0 0-16,-1 0 0 16,1-2 0-16,-2 2 0 15,-3 2 0-15,-2-2 0 16,0 4 0-16,3 0 0 16,-3 2 0-16,3 0 0 15,-1-1 0-15,0-3 0 16,0-3 0-16,3-2 0 15,-5-4 0-15,2-5 0 16,-4-1 0-16,-4-3 0 0,-5-16 0 16,-7-12-534-16,-13-5-1209 15</inkml:trace>
  <inkml:trace contextRef="#ctx0" brushRef="#br0" timeOffset="16232.15">8183 8368 712 0,'0'0'224'0,"0"0"-80"0,0 0-51 16,0 0 13-1,0 0-25-15,0 0 44 0,0 0 75 16,9-12-65 0,-7 7-11-16,3 1 43 0,-3 0 44 15,0 1 63-15,0 1-42 16,-2-3-30-16,3 4 6 16,-3 1-82-16,2 0-30 15,-2 0 13-15,0-3-25 16,0 3 20-16,0 0-13 15,0 0-25-15,0 0-15 0,0 0-33 16,0 0-4-16,0 0 17 16,-2 0-30-16,-12 0-1 15,-6 13 0-15,-11 6 0 16,-9 10-6-16,-9 7 6 16,-6 4 0-16,-8 4 0 15,1 2 6-15,-3 0-6 16,3 2 1-16,0 1 5 15,4-1 15-15,-1-2-20 16,1 0 14-16,0-2 8 16,-2-2-23-16,2-2 0 15,0 1 0-15,2-1 0 16,3-4 0-16,2 0 0 16,1-4 0-16,6 0 0 15,0-4 0-15,3-2 0 0,-1 2 0 16,3 0 0-16,-6 2 0 15,0 0 0-15,0 4 0 16,-1 1 0-16,-3 1 0 16,0 0 0-16,0-3 0 15,-1 2 0-15,4-1 0 16,1-4 0-16,1-2 0 16,2 0 0-16,1-2 0 0,1 0 0 15,3 1 0-15,-6 0 0 16,1 1 0-16,0 3 0 15,-3-1 0-15,-2 2 0 16,2 0 0 0,1 2 0-16,3 0 0 0,-1 0 0 15,5-2 0-15,-3-2 0 16,-1 1 0-16,1-2 0 16,-2 3 0-16,-1-2 0 15,4 2 0-15,-3-1 0 16,3 1 0-16,1-4 0 15,3 0 0-15,-1-2 0 0,3-2 0 16,0 2 0-16,-4-4 0 16,4 2 0-16,2 1 0 15,-3-3 0-15,5 0 0 16,-2-3 0-16,2 2 0 16,2-3 0-16,-1 2 0 15,-3-2 0-15,0 2 0 16,0 2 0-16,-6 0 0 15,2 4 0-15,-1-2 0 16,-1 2 0-16,3 0 0 16,1-2 0-16,0 2 0 15,1-2 0-15,1 2 0 0,-3 1 0 16,3-4 0 0,-3 5 0-16,1 1 0 15,0 1 0-15,-1 0 0 0,1 0 0 16,2 0 0-16,2-4 0 15,0 0 0-15,0 0 0 16,0 0 0-16,-2 0 0 16,2 1 0-16,-1-2 0 15,4 0 0-15,2-2 0 0,-1 2 0 16,3-1 0-16,-3 0 0 16,3 0 0-16,-2 0 0 15,1 0 0-15,-4 2 0 16,0-2 0-16,2 2 0 15,0 1 0-15,-2-4 0 32,4 1 0-32,1-2 0 15,5-1 0-15,0-3 0 16,2-3 0-16,1 2 0 16,2-5 0-16,3-1 0 0,-1 0 0 15,4-1 0-15,-1-2 0 0,3-2 0 16,2-2 0-16,-2 0 0 15,0 0 0-15,4-2 0 16,-2 0 0-16,2-2 0 16,-2 0 0-16,2 0 0 15,0 0 0-15,0 0 0 16,0 0 0-16,0 0 0 16,0 0 0-16,0 0 0 15,0 0 0 1,0 0 0-16,16-4-155 0,5-12-220 0,-2-2-692 15</inkml:trace>
  <inkml:trace contextRef="#ctx0" brushRef="#br0" timeOffset="28730.6">6019 5759 2336 0,'0'0'708'15,"0"0"-396"-15,0 0-13 16,0 0-128-16,0 0-104 16,0 0-32-16,0-12 4 15,-6 30-23-15,-11 14 31 16,-8 8 19-16,-2 8-66 16,-4 1 0-16,4-6 0 0,4-6 0 15,8-12 0-15,7-7 0 16,2-11 0-16,6-7 0 15,0 0 0-15,6-22 0 16,13-17 0-16,10-9 0 16,4-8 0-16,8-6 0 15,-1-2 0-15,-2 6 0 16,-3 7 0-16,-8 11 0 16,-7 16 0-16,-9 10 0 15,-6 9 0-15,-3 5 0 0,0 0 0 16,1 7 0-16,1 19 0 15,3 9 0-15,1 5 0 16,-1 6 0 0,2 2 0-16,-4 0 0 0,1-2 0 15,-1-4 0-15,1-4 0 16,-1-6 0-16,2-5 0 16,-1-9 0-16,-1-9-72 15,1-5-152-15,-2-4-65 16,0-18-202-16,-4-5-394 0</inkml:trace>
  <inkml:trace contextRef="#ctx0" brushRef="#br0" timeOffset="28889.47">5915 5879 1257 0,'0'0'1246'16,"0"0"-731"-16,0 0-191 15,0 0-55 1,0 0-136-16,0 0-79 0,0 0-54 15,174-12-15-15,-99 0-277 16,-14 0-841-16</inkml:trace>
  <inkml:trace contextRef="#ctx0" brushRef="#br0" timeOffset="30061.74">2780 7245 1629 0,'0'0'1202'0,"0"0"-735"16,0 0-91-16,0 0-83 15,0 0-164-15,0 0-129 0,0 0 0 16,0-20 0-16,-9 60 0 16,-2 12 0-16,0 4 0 15,0 0 0-15,0-6 0 16,4-8 0-16,2-11 0 15,1-13 0-15,4-9 0 16,0-6 0-16,0-3 0 16,0-8 0-16,0-20 0 15,0-16 0-15,4-11 0 16,8-11 0-16,5-4 0 16,6-1 0-16,2 6 0 0,0 10 0 15,5 13 0 1,1 16 0-16,0 10 0 0,0 10 0 15,0 6 0-15,-4 2 0 16,-4 22 0-16,-7 10 0 16,-10 8 0-16,-6 7 0 15,-4-3 0-15,-27-2-18 16,-8-4-27-16,-1-8 4 16,3-6 17-16,8-8 24 15,6-6-5-15,10-8 5 16,9-2 24-16,2-2-1 15,2 0 25-15,0 0-10 16,4 0-38-16,21 0 0 16,12 0 0-16,12 0 0 15,7 4 0-15,2 10 0 0,-7 4 0 16,-9 6 0-16,-13 4-38 16,-13 4-4-16,-16 3 8 15,0-2 23-15,-27 2 10 16,-13-5 1-16,-11-2 13 15,-7-6 6-15,-2-6 14 16,4-6 2-16,4-4-9 16,13-6-26-16,7 0 0 15,12 0 0-15,11-10 0 16,9-8-192-16,5 4-562 0,11 0-2097 16</inkml:trace>
  <inkml:trace contextRef="#ctx0" brushRef="#br0" timeOffset="31021.43">9096 7178 1788 0,'0'0'804'0,"0"0"-464"16,0 0-98-16,0 0-82 15,0 0-40-15,0 0-6 16,0 0-16-16,-142 29 17 15,109-3 4-15,-2 4-38 16,2 2-30-16,5 2 13 0,6-2-64 16,8 2 0-16,10-2 0 15,4-2 0-15,6-4 0 16,23-3 0-16,16-5 0 16,9-7 0-16,8-7 0 15,-2-4 0-15,-7 0 0 16,-8-6 0-16,-14-6 0 15,-13 2 0-15,-9 2 0 16,-4 0 0-16,-5 5 0 16,0 0 0-16,0 3 0 15,-14 0 0-15,-8 0-189 16,-3 0-1344-16</inkml:trace>
  <inkml:trace contextRef="#ctx0" brushRef="#br0" timeOffset="32225.04">2281 12799 2140 0,'0'0'994'15,"0"0"-720"-15,0 0 211 16,0 0-282-16,0 0-203 15,0 0 0-15,0 0 0 16,0-80 0-16,0 80 0 16,-2 18 0-16,-3 14 0 15,1 14 0-15,-5 11 0 16,0 3 0-16,-2 4 0 16,-1-6 0-16,4-6 0 0,1-12 0 15,3-12 0 1,4-16-17-16,0-12-286 0,0-52-149 15,15-8-401-15,3-8-117 0</inkml:trace>
  <inkml:trace contextRef="#ctx0" brushRef="#br0" timeOffset="32525.26">2281 12577 1431 0,'0'0'796'16,"0"0"-133"-16,0 0-73 16,0 0-211-16,0 0-142 15,0 0-237-15,0 0 0 16,-9-52 0-16,16 70 0 15,15 10 0-15,7 6 0 16,9 6 0-16,6 4 0 0,6 2 0 16,-1 2 0-16,-3 2 0 15,-8 0 0-15,-11-1 0 16,-13-1 0-16,-14 0 0 16,-6-4 0-16,-27-4 0 15,-11-4 0-15,-10-6 0 16,-4-4 0-16,2-5 0 15,8-3 0-15,3-7 0 0,7 0 0 16,7-10 0-16,2-1-20 16,7-5-673-16,8-12-1447 0</inkml:trace>
  <inkml:trace contextRef="#ctx0" brushRef="#br0" timeOffset="33266.78">8709 12440 2666 0,'0'0'626'0,"0"0"-423"16,0 0 51-16,0 0-50 16,0 0-61-16,113 0-143 15,-57 4 0-15,2 0 0 16,-6 1 0-16,-10-1 0 15,-15-3 0 1,-17 3-117-16,-20 0-186 0,-22 1-197 0,-10 0-495 0</inkml:trace>
  <inkml:trace contextRef="#ctx0" brushRef="#br0" timeOffset="33565.28">8647 12537 1164 0,'0'0'1412'0,"0"0"-859"0,0 0-303 15,0 0 66-15,0 0-83 16,0 0-127-16,0 0-44 16,0 25-62-16,0 6 0 0,-2 7 0 15,-6 10 0 1,-3 8 0-16,-4 2 0 0,-3 3 0 16,-2-3 0-16,2-2 0 15,0-4 0-15,7-8 0 16,7-6 0-16,4-6 0 15,0-8 0-15,27-6 0 16,11-5 0-16,10-8 0 31,10-5 0-31,0 0 0 0,-4-4 0 16,-8-14-24 0,-5-18-246-16,-14 2-312 0,-14 2-461 0</inkml:trace>
  <inkml:trace contextRef="#ctx0" brushRef="#br0" timeOffset="33723.42">8571 12928 2284 0,'0'0'857'0,"0"0"-539"15,0 0-141-15,0 0-102 16,147-38-75-16,-31 17-215 15,-16 3-446-15,-11 3-808 0</inkml:trace>
  <inkml:trace contextRef="#ctx0" brushRef="#br0" timeOffset="33864.37">9591 12950 2457 0,'0'0'775'0,"0"0"-682"16,0 0-93-16,0 0-374 0</inkml:trace>
  <inkml:trace contextRef="#ctx0" brushRef="#br0" timeOffset="48658.28">18718 918 1356 0,'0'0'840'0,"0"0"-640"16,0 0-4-16,0 0-58 15,0 0-65-15,0 0 21 16,6 4 35-16,-1 6-12 16,-1-2-53-16,0-2-1 15,-2-4-13-15,-2-2-22 16,6 0 41-16,-2 0 0 15,2-4 31-15,3-12-16 16,1-2-43-16,-8-4 20 0,-2 2 28 16,-2 4-32-16,-25 4-11 15,-16 6-14-15,-12 6-17 16,-15 0-9-16,-5 24-6 16,-4 12-6-16,6 10 5 15,9 8 2-15,10 7 5 16,16-1-5-16,18 2 1 15,16-4 2-15,4-2-4 0,33-6 0 16,21-8 11 0,17-12-10-16,11-9 14 0,3-16-6 15,-5-5-8-15,-11 0 9 16,-20-8-10-16,-15-7 0 31,-16-2 25-31,-12 3-25 0,-6 2 0 0,0 4 0 16,0 1 0-16,0 2 0 15,0 5 0-15,0 0 0 16,0 0-183-16,-11 14-314 0,0 4-209 16,0 0-323-16</inkml:trace>
  <inkml:trace contextRef="#ctx0" brushRef="#br0" timeOffset="49022.62">19094 1289 1565 0,'0'0'1122'0,"0"0"-614"15,0 0-211-15,0 0-86 16,0 0-76-16,0 0-79 15,0 0-46-15,0 2 10 16,-2 20 32-16,-5 6-17 16,-2 7-7-16,2 5-11 15,-1 0 7-15,-1 2-11 16,-1-2-13-16,4-2-1 0,2-2 1 16,2-6 0-16,2-8 4 15,0-6-4-15,0-6 0 16,0-6 0-16,0-4-23 15,0 0-22-15,2 0-6 16,0-26-96-16,2 2-150 16,-4-2-707-16</inkml:trace>
  <inkml:trace contextRef="#ctx0" brushRef="#br0" timeOffset="49623.31">18419 2296 1209 0,'0'0'1226'16,"0"0"-902"-16,0 0 127 0,-13-125-225 16,5 98-35-16,2 4-70 15,0 7-7-15,-5 6-9 16,-5 6 24-16,-7 4-129 16,-8 2 0-16,-11 24 0 15,-7 14 0-15,-4 10 0 16,1 11 0-16,10 3 0 15,9 0 0-15,15-2 0 16,16-6 0-16,2-3 0 16,17-8 0-16,24-4 0 0,12-9 0 15,12-8 0-15,6-12 0 16,2-10 0-16,-1-2 0 16,-8-2 0-1,-8-14 0-15,-12-2 0 0,-8 0 0 16,-7 4 0-16,-11 2 0 15,-7 4 0-15,-5 3-54 16,-1 5-138-16,-3 0-321 16,-2 0-516-16</inkml:trace>
  <inkml:trace contextRef="#ctx0" brushRef="#br0" timeOffset="50091.14">18909 2595 2277 0,'0'0'854'0,"0"0"-537"15,0 0-38-15,0 0-154 16,0 0-61-16,0 0 10 16,145-111-13-16,-105 99-16 15,-2 4-45-15,-3 6 0 16,-1 2 0-16,-3 0 0 15,-7 12 0-15,-5 10 0 16,-13 6 0-16,-6 7 0 0,0 2 0 16,-29 4 0-16,-11 3 0 15,-9-4 0-15,-5 0 0 16,1-6 0-16,6-6 0 16,12-8 0-16,12-6 0 15,12-6 0-15,9-4 0 16,2-4 0-16,0 0 0 15,23 0 0-15,12 0 0 16,11-4 0-16,15-4 0 0,5 0 0 16,2 2 0-1,-3 0 0-15,-13 4 0 0,-13 0 0 16,-15 2 0 0,-10 0 0-1,-10 0 0-15,-4 0 0 0,0 0 0 16,-40 26-222-16,-3 0-411 15,-3 5-946-15</inkml:trace>
  <inkml:trace contextRef="#ctx0" brushRef="#br0" timeOffset="50595.44">18716 3539 1810 0,'0'0'748'0,"0"0"-400"15,0 0-40 1,0 0-52-16,0 0-95 0,-87-120-25 16,37 108-28-16,-12 5-3 15,-7 7 11-15,-2 5-116 0,-1 22 0 16,7 12 0-16,7 7 0 16,14 10 0-16,13 4 0 15,13 5 0-15,16-3 0 16,2-6 0-16,29-4 0 15,22-14 0-15,16-10 0 16,9-16 0-16,4-12 0 16,-2 0 0-16,-9-20 0 15,-11-4 0-15,-16-2 0 16,-11 0 0-16,-10 6 0 16,-11 2 0-1,-3 4-63-15,-7 5-200 0,0 8-474 0,0 1-659 0</inkml:trace>
  <inkml:trace contextRef="#ctx0" brushRef="#br0" timeOffset="51099.14">18880 3836 2345 0,'0'0'877'16,"0"0"-564"-16,0 0-55 15,0 0-84-15,150-87-93 0,-97 73-56 32,-2 4-2-32,-4 9-23 0,-9 1 0 0,-11 0 0 15,-14 14 0-15,-13 10 0 16,0 6 0-16,-24 8-20 16,-19 2-11-16,-8-2-2 31,-2-4 13-31,5-8 20 15,13-6 0-15,12-10 13 16,12-6 37-16,11-4-9 16,0 0-41-16,9 0 0 15,16-4 0-15,8-6 0 16,12-2 0-16,10 0 0 16,5 4 0-16,1 4 0 0,-1 4 0 15,-6 0 0-15,-7 6 0 16,-12 14 0-16,-10 8 0 15,-14 4 0-15,-11 7 0 16,0-2 0-16,-25-1 0 16,-17-1 0-16,-14-5 0 15,-6-2 0-15,-3-4 0 16,3-4 0-16,8-6 0 16,12-4 0-16,11-6 0 15,13-4 0-15,14 0 0 0,4-22 0 16,8-4-356-16,8 2-996 15</inkml:trace>
  <inkml:trace contextRef="#ctx0" brushRef="#br0" timeOffset="80866.25">6893 8 998 0,'0'0'401'0,"0"0"129"16,0 0-32-16,0 0 9 16,0 0-128-16,0 0-19 15,0 0-86-15,40 0-125 16,-40 0-149-16,0 0 0 16,0 0 0-16,0 0 0 15,0 0 0-15,-6 0 0 16,-8 0-95-16,-6 0-807 0</inkml:trace>
  <inkml:trace contextRef="#ctx0" brushRef="#br0" timeOffset="82057.97">11173 8 162 0,'0'0'0'16,"0"0"0"-16</inkml:trace>
  <inkml:trace contextRef="#ctx0" brushRef="#br0" timeOffset="82420.17">11284 8 1458 0,'0'0'683'16,"0"0"-379"-16,0 0 22 15,0 0 17-15,0 0-73 16,0 0-59-16,-142 0-52 16,105 0-90-16,-13 0-12 15,-8 0 3-15,-2 0-30 16,-2 0 15-16,8 0-39 16,12 0 3-16,13 0-9 15,18 0-10-15,11 0 1 16,0 0-18-16,22 0 27 0,14 0 18 15,10 0-8-15,6 0 10 16,-4 0 2-16,-7 0-14 16,-14 0-7-16,-14 0 5 15,-11 0 2-15,-2 0-16 16,-20 0-30-16,-9 0-287 16,-7 0-518-16</inkml:trace>
  <inkml:trace contextRef="#ctx0" brushRef="#br0" timeOffset="83052.35">10935 8 2189 0,'0'0'734'0,"0"0"-504"16,0 0 23-16,0 0 16 16,0 0-67-16,0 0-70 15,127 0-91-15,-94 0-16 16,2 0-4-16,6 0-21 0,-1 0 0 16,2 0 0-16,-3 0 0 31,-8 0 0-31,-7 0 0 0,-8 0 0 0,-10 0-17 15,-6 0-14-15,0 0 30 16,0 0-5-16,0 0 6 16,-6 0-6-16,1 0 6 15,3 0 0-15,2 0-6 16,0 0 3 0,5 0 3-16,5 0 0 0,4 0 0 15,-1 0 6-15,-2 0-6 16,3 0 0-16,-1 0 12 15,-1 0-12 1,-4 0-2-16,-1 0-31 0,-3 0-75 0,-2 0-121 16,3 0-245-16,0 0-64 31,-3 0-43-31,-2 0-1286 0</inkml:trace>
  <inkml:trace contextRef="#ctx0" brushRef="#br0" timeOffset="83618.5">13488 1845 1545 0,'0'0'524'0,"0"0"-373"16,123 1 2-16,-67-20 52 16,0-16 130-16,-6-9-2 15,0-12-53-15,-4-4-129 16,1-2-16-16,2 2-28 0,-2 8-16 16,2 7-5-16,-2 12-86 15,0 8 0-15,-3 11 0 16,-6 10 0-16,-9 4 0 15,-9 8 0-15,-7 18 0 16,-9 6 0-16,-4 9 0 16,0 0 0-16,0 0 0 15,0-1 0-15,0-6 0 16,0-6 0-16,0-4 0 16,12-2 0-16,5-6 0 15,8-6 0-15,2-6 0 0,-2-4-51 16,-3 0-101-1,-11-18-176-15,-7 0-402 0,-4 4-288 16</inkml:trace>
  <inkml:trace contextRef="#ctx0" brushRef="#br0" timeOffset="84995.84">7531 5857 1011 0,'0'0'1462'16,"0"0"-924"-16,0 0-309 15,0 0 18-15,0 0-79 16,0 0-105-16,0-4-27 16,0 4 3-16,0 0-26 15,0 0 22-15,0 0-17 16,0 0-9-16,2-2 27 16,-2 2-15-16,0-2 9 15,2-2 28-15,-2-2-16 16,0-4-1-16,0 0-41 15,0-2 0-15,-7 0 0 16,-4 2 0-16,-4 6 0 16,-6 2 0-16,-3 2 0 0,-3 0 0 15,-4 20 0-15,-3 8 0 16,1 10 0-16,4 8 0 16,6 6 0-16,6 5 0 15,9-2 0-15,8-2 0 16,0-1 0-16,15-8 0 15,16-8 0-15,9-8 0 16,9-10 0-16,9-10 0 0,2-8 0 16,0 0 0-16,-9-16 0 15,-8-8 0-15,-14 0 0 16,-12 2 0-16,-7 2 0 16,-10 6 0-16,0 4 0 15,0 6-38-15,-10 4-196 16,-13 2-290-16,0 16-381 15,3 0-372-15</inkml:trace>
  <inkml:trace contextRef="#ctx0" brushRef="#br0" timeOffset="85263.81">7756 6172 2385 0,'0'0'716'0,"0"0"-244"16,0 0-228-16,0 0-59 16,0 0-91-16,0 0-94 15,0 0 0-15,0-4 0 16,0 28 0-16,0 8 0 16,0 6 0-16,0 6 0 15,0 0 0-15,-3 1 0 16,-1-4 0-16,-1-2 0 0,0-7 0 15,-1-2 0-15,0-6 0 16,-3-4-50-16,-7-10-283 16,5-6-369-1,1-4-392-15</inkml:trace>
  <inkml:trace contextRef="#ctx0" brushRef="#br0" timeOffset="85596.3">8150 5681 2709 0,'0'0'648'0,"0"0"-294"16,0 0-169-16,0 0-73 15,0 0-24-15,0 0-88 16,123 92 0-16,-97-44 0 15,-4 6 0-15,-1 8 0 0,-6 3 0 16,-6 3 0 0,-9 0 0-16,0-2 0 0,-9 0 0 31,-20-2 0-31,-13-3 0 0,-10-6-63 0,-46 8-291 16,13-17-451-1,4-12-352-15</inkml:trace>
  <inkml:trace contextRef="#ctx0" brushRef="#br0" timeOffset="86021.53">7020 5635 1945 0,'0'0'581'0,"0"0"-244"16,0 0-21-16,0 0-111 15,0 0-91-15,0 0-32 16,0 0 23-16,-31 58 90 16,13-8-73-16,-2 14-28 15,4 12-94-15,8 7 0 16,5 3 0-16,3 2 0 16,0-4 0-16,11-4 0 15,10-6 0-15,1-9 0 16,0-9 0-16,0-12 0 15,-1-6 0-15,-4-10 0 0,1-10-8 16,5-14-212-16,-8-4-375 16,-2 0-525-16</inkml:trace>
  <inkml:trace contextRef="#ctx0" brushRef="#br0" timeOffset="86157.86">7430 6820 1520 0,'0'0'1053'0,"0"0"-1053"15,0 0-8-15,0 0-543 0</inkml:trace>
  <inkml:trace contextRef="#ctx0" brushRef="#br0" timeOffset="89395.52">3899 6898 1367 0,'0'0'798'0,"0"0"-525"16,0 0-67-16,0 0 24 0,0 0-103 15,0 0-67 1,0 0-30-16,4 0 40 0,-2 0 14 16,1 0-36-16,-1 4-6 15,0-2 13 1,-2 0-23-16,2-2 2 0,-2 2-7 16,0-2-9-16,0 0 18 15,0 0-22-15,0 0-5 16,0 0 16-16,0 0-19 15,0 0 26-15,0 0 2 16,0-6 1-16,0-4-1 16,0 0-17-16,-2 0 26 0,-9 0 23 31,-1 2-21-31,2 4 9 0,-6 1-24 0,0 3-16 31,-6 0 4-31,-5 5-18 0,-2 11 0 0,0 8 0 16,1 4 6-16,3 6 0 15,5 4 0 1,3 2-5 0,3 5 21-16,5-2-22 15,3 1 0-15,6-5 6 0,0-5-5 16,0-6 11 0,0-6-10-16,12-2-2 0,5-6 12 15,4-4-12-15,6-2 0 16,4-4 9-16,9-4-9 15,5 0 0-15,4 0 0 16,-2-10-45-16,-5-2-68 16,-9-2-104-16,-6-4-55 15,-11 6-253-15,-14 0-216 0</inkml:trace>
  <inkml:trace contextRef="#ctx0" brushRef="#br0" timeOffset="89963.51">4105 7249 1642 0,'0'0'839'0,"0"0"-369"16,0 0-146-16,0 0-32 16,0 0-67-16,0 0-90 15,0 0-18-15,-4-27-65 16,4 26-52-16,9-3 0 16,9-2 0-16,5 2 0 15,3 0 0-15,4 4 0 16,-1 0 0-16,-6 0 0 15,0 1 0-15,-7 13 0 16,-5 5 0-16,-9 2 0 16,-2 4 0-16,0 1 0 0,-23 4 0 15,-6 2 0-15,-6 0 0 16,-1-2 0-16,3-4 0 16,2-4 0-16,8-6 0 15,8-6 0-15,8-4 0 16,4-4 0-16,3-2 0 15,0 0 0-15,3 0 0 16,17 0 0-16,7-4 0 16,8-4 0-16,5 0 0 15,3 1 0-15,-7 0 0 16,-5 1 0-16,-9 2-39 16,-9 3-164-16,-11-4-252 15,-2 1-287-15,0-2-788 0</inkml:trace>
  <inkml:trace contextRef="#ctx0" brushRef="#br0" timeOffset="90252.9">4442 6765 2027 0,'0'0'850'0,"0"0"-535"15,0 0-111 1,0 0-23-16,0 0 29 0,0 0-105 31,0 0-10-31,120 45-25 0,-93-19-31 0,0 6-39 16,0 2 0-16,-5 6 0 16,0 4 0-16,-8 4 0 15,-7 6 0-15,-7 3 0 16,0 1 0-16,-29 2-84 15,-11 0-195 1,-47 16-233-16,8-18-322 0,4-8-731 0</inkml:trace>
  <inkml:trace contextRef="#ctx0" brushRef="#br0" timeOffset="90788.34">3654 6752 1217 0,'0'0'542'0,"0"0"-268"15,0 0 64-15,0 0-33 16,0 0-53-16,0 0-37 15,0 0-32-15,6-7-42 16,-12 26-26-16,-8 6 20 0,-3 10-30 16,-6 9 2-1,-2 8-55-15,1 8 19 0,-3 6-27 16,5 5-44-16,0-2 0 16,6-2 0-16,7-5 0 15,5-4 0-15,4-8 0 16,0-3 0-16,13-7 0 15,14-4 0-15,4-8 0 16,7-5 0-16,2-5 0 16,-2-5-62-16,-1-5-166 15,-5-8-78-15,-12 0-308 0,-9 0-343 16</inkml:trace>
  <inkml:trace contextRef="#ctx0" brushRef="#br0" timeOffset="91732.12">10023 7122 1751 0,'0'0'754'16,"0"0"-389"-16,0 0-27 15,0 0-106-15,0 0-91 16,0 0-96-16,0 0 5 15,-100 46 56-15,60-1-14 16,-2 7 19-16,2 4 0 16,4 4-111-1,5 0 0-15,10-2 0 0,11 0 0 16,10-1 0-16,0-7 0 16,18-4 0-1,13-6 0-15,5-8-38 0,1-10-109 0,11-22-201 16,-13 0-438-16,-8-4-788 15</inkml:trace>
  <inkml:trace contextRef="#ctx0" brushRef="#br0" timeOffset="92093.15">10474 7263 1793 0,'0'0'657'15,"0"0"-349"-15,0 0 61 16,0 0-62-16,0 0-65 16,0 0-70-16,0 0-58 15,-21-70-37-15,0 66-40 16,-11 4-28-16,-3 0 2 0,-8 11-11 15,-3 18 0-15,1 9 0 16,3 6 0-16,8 4 0 16,7 2 0-16,11-2 0 15,12-2 0-15,4-3 0 16,4-7 0-16,23-6 0 16,11-9 0-16,9-8 0 0,9-9-3 15,2-4-173-15,15-26-172 16,-13-8-372-16,-12 0-379 0</inkml:trace>
  <inkml:trace contextRef="#ctx0" brushRef="#br0" timeOffset="92518.53">10567 7521 2041 0,'0'0'748'0,"0"0"-440"15,0 0 53-15,0 0-82 16,0 0-181-16,0 0-7 15,0 0-19-15,141-19-34 16,-112 16-16-16,-3 3-22 0,-6 0-4 16,-6 0 3-16,-10 16-25 15,-4 4 17-15,0 6 9 16,-9 1-19-16,-11-1 18 16,0-7-7-16,3 0 8 15,3-7 2-15,7-4 7 31,5-2-8-31,2-2 32 0,0 0-21 16,15 0 14-16,12 2-3 0,9 2-23 0,7 2 0 16,3 0 0-1,-1 2-9-15,-7 2-8 0,-7 2-14 16,-11 0 23-16,-9 2-11 16,-11 0 4-1,0 0 13-15,-9 0-5 0,-20 0 7 31,-4-2 2-31,-8-4 5 0,1 1-5 0,1-5-2 32,1-4-6-32,1-4-35 0,2-8-220 0,10-17-401 15,10-3-785-15</inkml:trace>
  <inkml:trace contextRef="#ctx0" brushRef="#br0" timeOffset="92786.83">11202 7168 2826 0,'0'0'678'16,"0"0"-337"-16,0 0-90 15,136 36-251-15,-82 3 0 16,2 9 0-16,-4 10 0 15,-4 8 0-15,-13 12 0 16,-8 8 0-16,-16 5 0 0,-11 1 0 16,-20-4 0-16,-33-6 0 15,-76 7 0-15,10-21-63 16,-1-22-843-16</inkml:trace>
  <inkml:trace contextRef="#ctx0" brushRef="#br0" timeOffset="-190507.81">6711 13312 462 0,'0'0'2265'0,"0"0"-1814"16,0 0-278-16,-19-128 67 0,21 80-67 16,25 2-94-1,9-2-70-15,7 8 2 0,1 8 2 31,1 10-7-31,-5 10 12 16,-9 8-9-16,-11 4 2 0,-11 2 11 0,-9 22 26 31,0 8 17-31,-25 10-24 16,-4 6-41-16,-2-2 0 16,6-1 0-16,12-12 0 15,9-5 0-15,4-12 0 16,20-10 0-16,18-6 0 15,15-1 0-15,7-26 0 16,5-6 0-16,-7-4 0 0,-9 7 0 16,-13 6 0-16,-16 10 0 15,-14 10 0-15,-6 4 0 16,0 0 0-16,0 12 0 16,0 12 0-16,-4 4 0 15,4 4 0-15,0-5 0 16,0-5 0-16,7-8 0 15,9-10 0-15,-12-17 0 16,-2-17-167-16,-2-8-1008 0</inkml:trace>
  <inkml:trace contextRef="#ctx0" brushRef="#br0" timeOffset="-189374.15">3438 13104 1741 0,'0'0'892'15,"0"0"-577"-15,0 0-58 0,0 0 19 16,0 0-140-16,0 0-79 15,0 0 2-15,2 0 10 16,-2 0 1-16,0 0-29 16,0 0-2-16,2 0-3 15,0 0-5-15,0-4 2 0,-2-6-22 16,0 0-11-16,0 0 33 16,-18 4-33-16,-11 2 0 15,-11 4 0-15,-9 0 0 16,-8 22 0-16,-3 14 0 15,-1 12 0-15,10 8 0 16,11 9 0 0,11 3 0-16,15-2 0 0,14-2 0 15,4-8 0-15,29-10 0 16,13-10 0 0,12-9 0-16,4-15 0 0,5-10 0 15,-7-2 0-15,-6-6 0 16,-12-11 0-16,-11 2 0 15,-13 0 0-15,-11 5-87 16,-7 9-365-16,-9 1-192 16,-7 0-325-16</inkml:trace>
  <inkml:trace contextRef="#ctx0" brushRef="#br0" timeOffset="-189106.65">3673 13529 2555 0,'0'0'705'0,"0"0"-331"16,0 0-98-16,0 0-90 15,0 0-186-15,0 0 0 16,0 0 0-16,0 94 0 16,-4-45 0-16,-5 5 0 15,-1-6 0-15,0 2 0 0,1-6 0 16,3-4 0-16,2-9-35 15,4-12-263-15,0-11-446 16,0-8-339-16</inkml:trace>
  <inkml:trace contextRef="#ctx0" brushRef="#br0" timeOffset="-188871.07">4079 13056 3003 0,'0'0'669'0,"0"0"-400"32,0 0-114-32,0 0-155 0,0 0 0 0,0 0 0 15,82 160 0-15,-55-87 0 16,-2 7 0-16,-8 2 0 16,-5 0 0-16,-12-1 0 15,0-8 0-15,-12-2 0 16,-19-9 0-16,-13-4-129 15,-47 3-248-15,6-16-326 16,-2-8-240-16</inkml:trace>
  <inkml:trace contextRef="#ctx0" brushRef="#br0" timeOffset="-188504.82">2963 12803 1833 0,'0'0'664'0,"0"0"-328"0,0 0 178 0,0 0-253 0,0 0-138 16,0 0-27-16,-123 88 50 15,83-25-23-15,-7 27-123 16,-1 28 0-16,0 27 0 16,13 3 0-16,14-26 0 31,15-27 0-31,6-33 0 16,2-4 0-16,23 6 0 15,10 4 0-15,13 1 0 16,7-14 0-16,39-12-36 15,-14-15-341-15,-12-20-490 0</inkml:trace>
  <inkml:trace contextRef="#ctx0" brushRef="#br0" timeOffset="-188367.3">3586 14033 1866 0,'0'0'1528'0,"0"0"-1360"16,0 0-168-16,0 0-554 0</inkml:trace>
  <inkml:trace contextRef="#ctx0" brushRef="#br0" timeOffset="-130671.72">18477 4580 2259 0,'0'0'776'0,"0"0"-593"0,0 0 100 16,0 0-105-16,0 0-94 15,0 0-54-15,-16-78-10 16,-4 60 5-16,-11 0 5 16,-14 5 9-16,-13 12-10 15,-13 1 2 1,-9 25-17-16,-4 19 4 0,7 17 16 15,13 9-19-15,20 6-1 16,23-2-10-16,21-5-2 16,14-11 5-16,37-14-6 0,21-12-1 15,7-18-20-15,6-14-82 16,9-14-142 0,-23-16-464-16,-20-2-350 15</inkml:trace>
  <inkml:trace contextRef="#ctx0" brushRef="#br0" timeOffset="-130433.55">18579 4798 1883 0,'0'0'1107'0,"0"0"-836"15,0 0-21-15,0 0-73 16,0 0-69-16,0 0-71 0,-71 127-36 16,42-79 13-16,-2-2-14 15,4-4 0-15,8-10-1 16,5-12-5-16,12-10-26 15,2-10-28-15,10 0 11 16,24 0 48 0,11-10-6-16,11 0 7 15,4 6 0-15,-5 4-20 16,-6 0-178-16,-13 20-118 0,-16 4-270 0,-11-4-136 0</inkml:trace>
  <inkml:trace contextRef="#ctx0" brushRef="#br0" timeOffset="-130276.39">18780 5017 1842 0,'0'0'923'0,"0"0"-368"16,0 0-199-16,0 0-113 15,0 0-66-15,0 0-177 16,0 0 0-16,-6 52 0 16,0 10 0-16,2 16 0 0,-2 23 0 31,-10 33 0-31,0-19-75 0,-6-14-691 0</inkml:trace>
  <inkml:trace contextRef="#ctx0" brushRef="#br0" timeOffset="-129432.81">10193 12354 2252 0,'0'0'630'16,"0"0"-387"-16,-125-18 138 16,67 24-146-16,0 34-83 15,-15 40-61-15,-12 45 21 16,-6 39-112-16,13 15 0 15,24-11 0-15,32-40 0 16,22-42 0-16,0-27 0 16,33-17 0-16,17 0 0 15,19-6 0-15,15-12 0 0,19-28-254 16,-21-26-538-16,-26-14-1268 16</inkml:trace>
  <inkml:trace contextRef="#ctx0" brushRef="#br0" timeOffset="-129039.05">10638 12639 3019 0,'0'0'702'0,"0"0"-498"0,0 0-33 31,0 0-171-31,0 0 0 15,0 0 0-15,0 0 0 16,0 50 0-16,0-42 0 16,0-6 0-16,-2-2 0 15,-2 0 0-15,-5-12 0 16,-7-6-3-16,-6-2-6 0,-9 4 9 16,-4 8-1-16,-10 8 1 15,-5 0 13-15,0 24-13 16,0 16 0-16,4 10 0 15,10 10 0-15,14 5 0 16,13 3 0-16,9-2 0 16,24-6 0-16,23-6 0 15,18-10 0-15,10-11 0 16,6-15 0-16,1-13 0 16,21-13-201-16,-23-20-310 15,-18-6-492-15</inkml:trace>
  <inkml:trace contextRef="#ctx0" brushRef="#br0" timeOffset="-128740.24">11078 12878 2852 0,'0'0'741'0,"0"0"-460"16,0 0-59-16,0 0-222 15,0 0 0-15,-85 156 0 16,69-92 0-16,-1 2 0 15,-6-4 0-15,0-8 0 16,2-7 0-16,5-17 0 16,5-12 0-16,9-16 0 0,2-2 0 15,0-12 0 1,17-19 0-16,10 0 0 0,4-1 0 16,2 4 0-16,3 7 0 15,0 7 0-15,-2 10 0 16,-3 4 0-16,-6 0 0 15,-6 8-93-15,-5 12-114 16,-10 2-129-16,-4 7-329 16,0-7-93-16,-9-6-978 0</inkml:trace>
  <inkml:trace contextRef="#ctx0" brushRef="#br0" timeOffset="-128535.27">11142 13180 1795 0,'0'0'818'0,"0"0"-272"16,0 0-179-16,0 0-103 15,0 0-62-15,0 0-98 16,0 0-104-16,-29-52 0 16,23 88 0-16,-4 12 0 15,4 11 0 1,-1 1 0-16,1 0 0 0,1-8 0 16,5-6-182-16,0-16-390 15,0-16-536-15</inkml:trace>
  <inkml:trace contextRef="#ctx0" brushRef="#br0" timeOffset="-128264.89">11496 12290 886 0,'0'0'2383'0,"0"0"-1778"15,0 0-383-15,0 0-222 16,56 104 0-16,2 10 0 15,6 41 0-15,-1 15 0 0,-18-5 0 16,-28-17 0-16,-17-18 0 16,-17-3 0-16,-37-9 0 15,-26-2 0-15,-23-13 0 16,-19-11 0-16,-9-14 0 16,1-22 0-16,25-20 0 15,12-23 0 1,33-12-338-16,26-1-1078 0</inkml:trace>
  <inkml:trace contextRef="#ctx0" brushRef="#br0" timeOffset="-128140.54">12896 13244 4096 0,'0'0'0'0,"-221"-12"0"16,66 12 0-16,-30 0-360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43:15.854"/>
    </inkml:context>
    <inkml:brush xml:id="br0">
      <inkml:brushProperty name="width" value="0.05292" units="cm"/>
      <inkml:brushProperty name="height" value="0.05292" units="cm"/>
      <inkml:brushProperty name="color" value="#FF0000"/>
    </inkml:brush>
  </inkml:definitions>
  <inkml:trace contextRef="#ctx0" brushRef="#br0">1026 7136 1618 0,'0'0'806'0,"0"0"-578"15,0 0 402-15,0 0-345 16,0 0-62-16,0 0-76 16,16-54-40-16,-16 54-55 0,0 0-52 15,0 14 0-15,3 21 0 16,-1 19 0-16,0 18 0 16,4 14 0-16,4 6 0 15,3-2 0-15,3-7 0 16,1-15 0-16,-1-16 0 15,-1-18 0-15,1-18 0 16,0-16 0 0,4-4 0-16,7-32 0 0,4-16 0 15,5-16 0-15,1-12 0 16,3-23 0-16,-9 9 0 0,-6 4 0 16,-9 11 0-16,-10 38 0 15,-3 9 0-15,-1 23 0 16,-2 9 0-16,0 34 0 15,0 19 0-15,0 13-99 16,-7 38-372-16,-1-14-168 16,-4-12-338-16</inkml:trace>
  <inkml:trace contextRef="#ctx0" brushRef="#br0" timeOffset="267.45">1550 7792 2340 0,'0'0'841'16,"0"0"-358"-16,0 0-206 16,0 0-122-16,0 0-155 15,0 0 0-15,0 0 0 16,-13 80 0 0,4-20 0-16,-2 5 0 0,0-3 0 15,4-8 0-15,0-10 0 16,5-10 0-16,2-16-53 15,0-18-265-15,2-8-405 16,7-18-347-16</inkml:trace>
  <inkml:trace contextRef="#ctx0" brushRef="#br0" timeOffset="1143.47">2096 7375 1582 0,'0'0'364'0,"0"0"134"16,0 0-123-1,0 0-23-15,0 0-44 0,0 0-26 16,0 0-54-16,-56 0-121 0,56 0-107 15,0 0 0-15,2 0 0 16,32 2 0 0,42 10 0-16,53-4 0 0,47 0 0 15,9-8 0-15,-31 0-45 16,-52 0-252-16,-55-6-166 16,-23-4 84-16,-12-4 173 15,-12-2 206-15,-2-2 34 16,-34 2 247-16,-7 0-28 15,1 4 23-15,11 4-9 0,13 2-93 32,9 2-69-17,9 4-105-15,0 0 0 0,21 0 0 16,10 0 0-16,6 6 0 16,3 10 0-16,-2 2 0 15,-5 4 0-15,-8 4 0 16,-9 0 0-16,-16 4 0 15,0 0 0-15,-18 0 0 16,-11 0 0-16,-5 0 0 16,3-1 0-16,7 7 0 15,8-8-377-15,14-8-758 0</inkml:trace>
  <inkml:trace contextRef="#ctx0" brushRef="#br0" timeOffset="1380.64">3981 7361 1037 0,'0'0'0'0</inkml:trace>
  <inkml:trace contextRef="#ctx0" brushRef="#br0" timeOffset="1807.98">4480 7221 2013 0,'0'0'722'16,"0"0"-377"-16,0 0 0 15,0 0-102-15,0 0-75 0,0 0-86 16,-129-104 10 0,78 104-6-16,-11 0-86 0,-6 14 0 15,-1 18 0-15,7 12 0 16,13 7 0-16,13 8 0 16,21-1 0-16,15 0 0 15,6-2 0-15,36-7 0 16,16-9 0-16,14-10 0 15,6-10 0-15,2-12 0 16,-9-8 0-16,-6 0 0 16,-16-6 0-16,-15-9 0 15,-10 2 0-15,-11-1 0 16,-6 4 0-16,-3 0 0 0,10-1-99 16,-5 4-419-16,5-1-570 0</inkml:trace>
  <inkml:trace contextRef="#ctx0" brushRef="#br0" timeOffset="2075.71">5092 6984 2345 0,'0'0'847'0,"0"0"-312"0,0 0-166 16,0 0-369-16,0 0 0 15,0 0 0-15,0 0 0 16,-23 158 0 0,11-79 0-16,6 3 0 0,1-2 0 15,5-2 0-15,0-7 0 16,0-6 0-16,7-8 0 16,-3-1 0-16,-2-16 0 15,-2-14-723-15</inkml:trace>
  <inkml:trace contextRef="#ctx0" brushRef="#br0" timeOffset="3044.21">924 8640 1633 0,'0'0'1152'0,"0"0"-899"0,0 0 199 16,0 0-132-16,0 0-119 15,0 0-116-15,0 0-85 16,-6-40 0-16,6 97 0 15,4 15 0-15,2 12 0 16,3 2 0-16,3-2 0 16,-1-7 0-16,3-15 0 0,1-12 0 15,1-16 0-15,-3-16 0 16,0-18 0-16,3 0 0 16,2-34 0-16,1-18 0 15,8-17 0-15,7-23 0 16,-3 2 0-16,-2 2 0 15,0 10 0 1,-13 32 0-16,-1 9 0 0,-4 27 0 16,-6 10 0-16,2 35-86 15,-3 55-208-15,0-8-304 16,-2-4-384-16</inkml:trace>
  <inkml:trace contextRef="#ctx0" brushRef="#br0" timeOffset="3376.9">1375 9374 2203 0,'0'0'847'15,"0"0"-476"-15,0 0-47 16,0 0-135-16,0 0-148 16,0 0-28-16,122-106-13 15,-84 104-13-15,-7 2 11 16,-14 16-7-16,-9 14-28 0,-8 10 16 15,-6 7 5-15,-22 0 16 16,-6 1 8-16,1-1 1 16,-1-9 45-16,13-10-15 15,5-10 22 1,11-8-26-16,5-8-35 0,0-2 0 16,27 0 0-1,13-4 0-15,12-12 0 0,10-4 0 16,7-2 0-16,11-12-203 15,-15 4-563-15,-19 5-1257 0</inkml:trace>
  <inkml:trace contextRef="#ctx0" brushRef="#br0" timeOffset="4007.14">2179 8988 1345 0,'0'0'923'0,"0"0"-589"15,0 0 243-15,0 0-204 16,0 0-71-16,0 0-130 0,0 0-102 16,-38-33-70-1,38 31 0-15,4 2 0 0,25-2 0 16,36 2 0-16,46 0 0 16,45 0 0-16,20 4 0 15,-4 4 0-15,-39 0 0 16,-43-6 0-16,-32 0 0 15,-16-2 0-15,-5 0 0 16,-3 0 0-16,-8 0 0 16,-9-6 0-16,-13-4 0 15,-2-2 0-15,-2 0 0 16,0-4 0-16,0-2 0 16,0-2 0-16,0-2 0 0,-9 2-15 15,-2-2 15-15,-2 4 3 16,0 4 3-16,3 4 0 15,4 2-6-15,3 4 0 16,3 2 0-16,0 2 0 16,7 0 0-16,15 4 0 15,10 12 0-15,1 4 0 16,0 4 0-16,-1 2 0 16,-10 2 0-16,-7 0 0 15,-7 2 0-15,-8 0 0 16,0-2 0-16,-25 2 0 15,-6-2 0-15,-3 2-69 16,-6 5-383-16,8-9-388 0,13-8-1333 0</inkml:trace>
  <inkml:trace contextRef="#ctx0" brushRef="#br0" timeOffset="4804.71">4658 8631 1647 0,'0'0'717'16,"0"0"-369"-16,0 0 178 15,0 0-286-15,0 0-107 16,0 0-79-16,0 0-31 16,0 7 38-16,0 18 13 15,-2 5-26-15,-2-1-24 16,1-2-24-16,1-3-5 16,2-6 5-16,0-6 2 15,0-6 16-15,0-4-18 0,0-2 10 16,2-4 13-16,3-18-17 15,1-8-5-15,-6-7 11 16,0 1-3-16,-2 3 53 16,-19 6 1-16,-16 11-63 15,-7 12 0-15,-12 4 0 16,-6 22 0-16,-3 22 0 16,3 10 0-16,6 9 0 15,14 3 0-15,15-2 0 16,16-2 0-16,11-6 0 15,9-3 0-15,26-9 0 16,10-8 0-16,6-10 0 0,5-10 0 16,2-8 0-16,0-8 0 15,2-2-65-15,24-46-206 16,-12 1-418-16,-9 2-457 0</inkml:trace>
  <inkml:trace contextRef="#ctx0" brushRef="#br0" timeOffset="5175.76">5131 8829 2134 0,'0'0'796'0,"0"0"-320"15,0 0-140-15,0 0-112 16,0 0-94-16,0 0-130 16,0 0 0-16,117-76 0 15,-80 76 0-15,-2 0 0 16,-6 10 0-16,-5 16 0 15,-6 6 0-15,-11 6 0 16,-7 6 0-16,0 4 0 16,-25-2 0-16,-10 0 0 15,-7-1 0-15,2-7 0 16,3-8 0-16,11-10 0 16,13-6 0-16,8-8 0 15,5-4 0-15,9-2 0 16,24 0 0-16,12 0 0 0,13 0 0 15,7 0 0-15,2 0 0 16,-3 0 0-16,-6-2 0 16,-8 2 0-16,-15 0 0 15,-13 0 0-15,-8 0 0 16,-14 4-144-16,0 6-381 16,-14 2-534-16</inkml:trace>
  <inkml:trace contextRef="#ctx0" brushRef="#br0" timeOffset="6034.42">828 10281 1722 0,'0'0'503'0,"0"0"-125"15,0 0 140-15,0 0-226 0,0 0-77 0,0 0-16 16,0 0-43-16,11-85-43 16,-6 97-113-16,-3 27 0 0,5 19 0 15,0 16 0 1,1 12 0-16,6 2 0 0,1-1 0 15,4-9 0-15,0-16 0 16,-1-14 0-16,-3-18 0 31,1-20 0-31,-3-10 0 16,6-10 0-16,-1-30 0 16,5-16 0-16,6-16 0 15,10-25 0-15,-3 5 0 16,1 0 0-16,-1 6 0 15,-9 28 0-15,-3 8 0 16,-9 21 0-16,-8 25 0 16,-2 4 0-16,-5 33-29 0,0 19-203 15,0 40-284-15,0-10-367 16,0-8-694-16</inkml:trace>
  <inkml:trace contextRef="#ctx0" brushRef="#br0" timeOffset="6478.28">1464 10798 2129 0,'0'0'539'15,"0"0"-22"-15,0 0-214 0,0 0-98 16,57-102-136-16,-16 80-51 16,5 6-17-16,1 6 1 15,-5 6-2-15,-11 4-21 16,-8 2-26-16,-14 18-79 15,-9 8 27-15,-7 6 59 16,-22 4 35-16,-6 0 5 16,-3-2 15-16,9-8 54 15,4-4 23-15,11-8 5 16,12-2 17-16,2-6-42 16,8 2-10-16,25-1 26 0,11-1-46 0,14-1-42 15,4 0 0-15,1 1 0 16,-7 2 0-16,-12 0-15 15,-13 2 7-15,-15 3 2 16,-14 2-27-16,-2 1 32 16,-25 2 1-1,-12 0 16-15,-10 0 31 0,-4-2-47 16,-3-4 0-16,3-6 0 16,4-4 0-16,4-14-80 15,14-18-438-15,12-10-865 0</inkml:trace>
  <inkml:trace contextRef="#ctx0" brushRef="#br0" timeOffset="7079.17">2480 10451 2111 0,'0'0'517'0,"0"0"-39"0,0 0-150 0,0 0-68 16,0 0-151-16,0 0-61 16,0 0 18-1,2-8-15 1,27 8 3-16,19 0-10 15,44 0-14-15,49 8-30 16,48 2 0-16,11 2 0 16,-30-6 0-16,-50-4 0 15,-51-2 0-15,-20 0 0 0,-5 0 0 16,-6 0 0-16,-11 0 0 16,-18-6 0-16,-9-2 0 15,0-4 0-15,-18 0 0 16,-2 0 0-16,1 0 0 15,0 2 0-15,3 4 0 16,5 0 0-16,1 0 0 16,2 2 0-16,4 0 0 15,2 0 0-15,2 2 0 16,0 2 0-16,0 0 0 0,9 0 0 16,13 0 0-1,7 2 0-15,2 12 0 0,2 2 0 16,-1 4 0-16,-10 2 0 15,-6 2 0-15,-11 0 0 16,-5 2 0-16,-5-1 0 16,-22-4 0-16,-11 1 0 15,-8 0 0-15,-2 0 0 16,6 1 0-16,7-3-65 16,14-4-549-16,13-8-790 0</inkml:trace>
  <inkml:trace contextRef="#ctx0" brushRef="#br0" timeOffset="7509.96">5086 10146 1796 0,'0'0'597'0,"0"0"-267"16,0 0 158-16,0 0-212 16,-23-106-53-16,0 84-85 15,-8 6-22-15,-12 8 16 16,-8 8-132-16,-7 2 0 15,-2 28 0-15,-3 12 0 16,10 12 0-16,13 9 0 16,15 3 0-16,23-2 0 15,2-2 0-15,31-8 0 0,18-8 0 16,7-10 0-16,4-7 0 16,-2-11 0-16,-5-10 0 15,-6-5 0-15,-6-3 0 16,-10 0 0-16,-4-11 0 15,-2-7 0-15,12-14-186 16,-9 5-387-16,-3 3-676 0</inkml:trace>
  <inkml:trace contextRef="#ctx0" brushRef="#br0" timeOffset="7745.22">5597 10131 1420 0,'0'0'1416'0,"0"0"-893"16,0 0-8-16,0 0-293 16,0 0-222-16,0 0 0 15,0 0 0-15,-10 19 0 16,10 34 0-16,0 13 0 16,-4 6 0-16,-5 2 0 15,5 0 0-15,2-3 0 16,2-7 0-16,0-4 0 15,4 2 0-15,5-14-14 0,-7-16-844 0</inkml:trace>
  <inkml:trace contextRef="#ctx0" brushRef="#br0" timeOffset="8613.01">928 11586 2145 0,'0'0'466'16,"0"0"4"-16,0 0-88 16,0 0-37-1,0 0-156-15,0 0-90 0,0 0-99 16,-22-60 0-16,20 108 0 16,0 32 0-16,-3 2 0 15,5 11 0-15,0-1 0 16,0-22 0-16,0 3 0 0,7-15 0 15,7-20 0 1,1-16 0-16,3-14 0 0,-1-8 0 16,4-17 0-16,1-20 0 15,3-13 0-15,-1-15 0 16,0-9 0-16,1-6 0 16,0 0 0-16,-6 14 0 15,-3 16 0-15,-7 23 0 16,-9 21 0-1,0 6-192-15,0 38-340 0,-7 3-234 16,-6 0-583-16</inkml:trace>
  <inkml:trace contextRef="#ctx0" brushRef="#br0" timeOffset="9110.94">1298 11921 2181 0,'0'0'709'0,"0"0"-193"15,0 0-172-15,0 0-121 16,0 0-100-16,0 0-123 16,-24 102 0-16,11-56 0 15,0-1 0-15,-1-1 0 0,1-6 0 16,1-6 0 0,3-8 0-16,5-6 0 0,4-6 0 15,0-6 0-15,4-2-15 16,23-4 7-16,13 0-11 15,10 0-1 1,5 0-34-16,-2 0-100 0,-3 2-73 16,-11 0-66-1,-12 0-203-15,-11 0 30 0,-11-2 115 16,-5 0 82-16,0 0 126 0,-8-8 143 16,2-8 214-1,1-6 87-15,1-6 77 0,4-2 10 16,0-2-44-16,0 4-18 15,0 3-14 1,0 7-60-16,0 7-252 0,0 7 0 16,0 4 0-16,0 0 0 15,0 18 0-15,0 14 0 16,0 12 0-16,0 8 0 16,0 6 0-16,0 2 0 15,0 1 0-15,-2-6 0 16,0-2 0-1,0-2-18-15,-3-12-556 0,3-17-700 0</inkml:trace>
  <inkml:trace contextRef="#ctx0" brushRef="#br0" timeOffset="9678.68">2277 11945 2604 0,'0'0'570'0,"0"0"-98"16,0 0-148-16,0 0-198 16,0 0-126-16,0 0 0 15,127 0 0-15,2 24 0 16,45 4 0-16,11-4 0 0,-32-8 0 16,-48-10 0-16,-47-6 0 15,-21 0-24-15,-5-2-129 16,-8-14-69-16,-12-6 72 15,-12-6-11-15,-10 0 70 16,-16-2 22-16,0 0 69 16,3 6 17-16,7 4 49 15,7 6 58-15,7 4 57 16,2 3-25-16,0 7-25 16,2 0-70-16,17 0-43 15,4 21 39-15,4 9-27 0,2 8-1 16,-6 6-29-1,-5 4 0-15,-7 2 0 0,-9-2 0 16,-2 1 0-16,-4-7 0 16,-19-2 0-16,-4-2 0 15,-2 0-63-15,5-8-527 16,8-10-721-16</inkml:trace>
  <inkml:trace contextRef="#ctx0" brushRef="#br0" timeOffset="10680.33">4676 11520 1365 0,'0'0'345'0,"0"0"-5"16,0 0 49-16,0 0-54 15,0 0-51-15,0 0-70 16,0 0-40-16,18-48-15 16,-18 44-14-16,0 2-19 15,-11 2-27-15,-7 0-72 16,-8 0-10-16,-11 2-8 15,-11 18-8-15,-8 12-1 16,-6 12 9-16,-3 10 7 16,7 8 26-16,9 2-42 0,15 3 0 15,17-5 0-15,15-2 0 16,2-6 0-16,35-6 0 16,19-10 0-16,13-11 0 15,8-9 0-15,6-10-17 16,-4-8-19-16,-7 0 0 15,-15-4 26-15,-12-8 9 16,-16-1 1-16,-10 3 6 16,-8 5 21-16,-4-2-6 15,-3 3-21-15,-2 2-2 16,4-2-196-16,-2 0-442 0,1 3-893 16</inkml:trace>
  <inkml:trace contextRef="#ctx0" brushRef="#br0" timeOffset="12472.87">5225 11628 1521 0,'0'0'604'16,"0"0"-288"-16,0 0 143 16,0 0-166-16,0 0-94 15,0 0-52-15,0 0-22 16,0-12-19-16,0 12-44 15,0 0-34-15,-2 2 5 16,-2 0-31-16,2 2 5 16,0-4-4-16,2 2-3 0,0-2 0 15,0 0 0 1,0 0 17-16,0 0 16 0,0-6-23 16,14-8-4-16,1 0-6 15,3 0-4-15,7 4-5 16,-1 6 7-16,5 4 1 15,2 0-5-15,0 0 12 16,0 16-6-16,-4 6 0 16,-4 4-18-16,-10 6-21 15,-8 2-20-15,-5 5 11 16,-5-3 18-16,-23 0 12 16,-9-2 18-16,-3-6 5 15,3-4 1-15,1-8-6 16,11-4 34-16,7-6 20 15,12-6 17-15,6 0-1 0,0 0-28 16,6 0 29-16,19-10-71 16,6-4 0-16,9 2 0 15,7 2 0-15,5 4 0 16,-2 6 0-16,0 0 0 16,-2 16 0-1,-5 8 0-15,-3 8-11 0,-9 2-47 16,-10 4 7-16,-13 2 3 15,-8-1 0-15,-6-3 12 16,-25-2 24-16,-17-4 0 16,-7-2 12-16,-5-8 6 15,-2-4 44-15,-2-8 19 16,10-4-12-16,4-4 10 16,6 0-40-16,9 0-27 15,8-4 0-15,6-2 0 16,10 0 0-16,6 2 0 15,5-4-245-15,0 0-535 16,5 2-1445-16</inkml:trace>
  <inkml:trace contextRef="#ctx0" brushRef="#br0" timeOffset="13938.98">841 12751 1196 0,'0'0'1115'0,"0"0"-895"0,0 0 284 15,0 0-204-15,0 0-36 16,0 0-148-16,0 0 13 16,-27-48-11-16,27 50-67 31,0 24 8-31,0 14-35 0,0 12-24 0,0 11 0 15,0 7 0-15,0 0 0 16,0-4 0-16,6-5 0 16,5-14 0-16,-3-13 0 15,4-10 0-15,1-13 0 0,-2-11 0 16,7 0 0 0,2-22 0-16,9-17 0 15,7-13 0-15,6-12 0 0,3-10 0 16,-3-4 0-16,-2-1 0 15,-5 14 0-15,-6 12 0 16,-11 19 0-16,-9 18 0 16,-7 12 0-16,-2 4 0 15,0 10 0-15,0 20-273 16,-15 34-87-16,-3-6-463 0,-1-4-468 16</inkml:trace>
  <inkml:trace contextRef="#ctx0" brushRef="#br0" timeOffset="14436.93">1269 13146 1607 0,'0'0'356'0,"0"0"-31"0,0 0 21 0,0 0-52 16,0 0-84-1,0 0-20-15,0 0 32 0,58-44 15 16,-73 50-80 0,-12 16-85-16,-4 8-43 0,0 3-29 15,4 3-6-15,9-4 5 16,9-4 1-16,9-6 4 16,0-6-3-1,19-4 11 1,14-4-9-16,9-4-3 15,0 0 0-15,3-2 1 16,-5 2-1-16,-7 2 10 16,-6 0-10-16,-5 6 1 15,-9 2 0-15,-1 6-1 0,-5 2-6 16,-7 6 5-16,0 0 2 16,0 2 6-16,-16-2-1 0,-6-1 0 15,-5-4 6-15,-2-2-12 16,-4-7 0-16,-1-4 0 15,-2-5 0-15,5-5 0 16,0 0 0-16,7 0 0 16,1-4 0-16,3-6 0 0,3-2 0 15,3 2-3-15,3 5-63 16,2 0-62-16,4 1-119 16,5-5-105-16,0 0-473 15,0-1-942-15</inkml:trace>
  <inkml:trace contextRef="#ctx0" brushRef="#br0" timeOffset="14705.82">1441 13056 2531 0,'0'0'615'0,"0"0"-118"15,0 0-220-15,0 0-101 16,0 0-176-16,0 0 0 16,0 0 0-16,163-16 0 15,-103 12 0 1,2-2-45-16,11-12-243 16,-17 2-223-1,-15-2-584-15</inkml:trace>
  <inkml:trace contextRef="#ctx0" brushRef="#br0" timeOffset="15381.26">2416 13016 1242 0,'0'0'1610'0,"0"0"-1251"15,0 0 166-15,0 0-165 16,0 0-360-16,0 0 0 0,0 0 0 16,46-42 0-16,56 42 0 15,54 14 0-15,24 2 0 16,5 0 0-16,-15-4 0 15,-47-4 0-15,-34-4 0 16,-32-2 0-16,-21-2 0 16,-4 0 0-16,-11 0 0 15,-7-8 0-15,-14-6 0 16,0-2 0-16,-20-4-51 16,-3 2-51-16,-1 0 9 15,2 0-5-15,1 2 47 16,8 3 50-16,2 4 2 0,4 0 41 15,5 4 69-15,0 1-18 16,2 2 56-16,0 2-149 16,0 0 0-16,9 0 0 15,9 0 0-15,4 7 0 16,5 10 0-16,1 5 0 16,-3 4 0-16,-5 4 0 15,-9 2 0-15,-9-2 0 16,-2 2 0-16,-4-4 0 15,-21 2 0-15,-6-2 0 16,-2-2 0-16,-9 4-257 0,8-5-496 16,10-10-777-16</inkml:trace>
  <inkml:trace contextRef="#ctx0" brushRef="#br0" timeOffset="16280.59">4730 12695 1461 0,'0'0'541'16,"0"0"-150"-16,0 0 158 15,0 0-200-15,0 0-66 16,0 0-98-16,0 0-80 15,-7 0-50-15,0 18-13 16,-1 4-41-16,1 0-1 16,0-4 0-16,4-4 0 0,3-6 22 15,0-4-21-15,0-4 10 16,0 0-7-16,3-8 2 16,4-12-5-1,-3-6 0-15,-4-2-1 0,0-2 21 16,0 4-12-16,-20 6 49 15,-13 10-58 1,-14 10 0-16,-11 2 0 0,-9 34 0 0,-4 18 0 16,2 14 0-1,11 8 0-15,16 3 0 0,17-3 0 16,19-4 0-16,6-6 0 16,35-10 0-16,19-8 0 15,10-11 0 1,7-13 0-16,0-12 0 0,-6-8 0 15,-9-4 0-15,-9-2 0 16,-14-14 0-16,-8-4-41 16,-5-2-76-16,-2-10-141 15,-5 6-393-15,-2 1-755 0</inkml:trace>
  <inkml:trace contextRef="#ctx0" brushRef="#br0" timeOffset="16840.93">5191 12779 1515 0,'0'0'1445'15,"0"0"-883"-15,0 0-86 16,0 0-378-16,0 0-98 16,0 0 0-16,0 0 0 0,-60 90 0 15,40-33 0-15,-1-3 0 16,2-4 0-16,1-6 0 15,3-10 0-15,5-10 0 16,6-6 0-16,4-8 0 16,0-8 0-16,4-2 0 15,19 0 0-15,12 0 0 16,10-4 0-16,6-4 0 16,2 0 0-16,-1 4 0 15,-8 4 0-15,-6 0 0 16,-9 0 0-16,-9 0-191 0,-11 4-94 15,-7 2-53 1,-2 0-185-16,0-2 152 0,-9-4 23 16,-4 0-158-16,4 0 123 15,2-14 185-15,1-10 198 16,6-6 483-16,0-6-4 16,0-2 36-16,0-2-153 15,4 4 105-15,5 5-176 16,-3 9-18-16,2 8 0 15,-6 9-273-15,-2 5 0 0,0 0 0 16,0 26 0 0,-2 12 0-16,-6 16 0 0,-2 10 0 15,1 10 0-15,0 2 0 16,0 0 0-16,4 1 0 16,3-9 0-16,2-10 0 15,0-10 0-15,0-14-8 16,9-12-547-16,0-14-655 0</inkml:trace>
  <inkml:trace contextRef="#ctx0" brushRef="#br0" timeOffset="17013.91">6050 13383 2981 0,'0'0'616'16,"0"0"-524"-16,0 0-92 16,0 0-819-16</inkml:trace>
  <inkml:trace contextRef="#ctx0" brushRef="#br0" timeOffset="46413.9">22017 4997 1222 0,'0'0'1599'16,"0"0"-1003"-16,0 0-282 15,0 0-59-15,0 0-145 0,0 0-110 32,-18 12 0-32,16 46 0 0,2 16 0 15,0 12 0-15,0 9 0 16,0-5 0-16,10-8 0 15,0-16 0-15,1-22 0 16,-3-25-270-16,-8-46-182 16,0-25-164-16,0-16-450 0</inkml:trace>
  <inkml:trace contextRef="#ctx0" brushRef="#br0" timeOffset="46840.07">21946 4831 512 0,'0'0'1788'0,"0"0"-994"16,0 0-468-16,0 0-122 15,0 0-45-15,0 0 17 16,0 0-39-16,107 96-137 16,-62-58 0-16,1 2 0 15,4 0 0-15,-4 2 0 0,1 2 0 16,-3 0 0-16,-2 6 0 16,-5 3 0-1,-8 1 0-15,-16 0 0 0,-13 2 0 16,0 0 0-16,-36-2 0 15,-15 0 0-15,-14-3 0 16,-6-9 0-16,-1-8 0 16,8-8 0-16,11-10 0 15,16-6 0-15,16-6 0 16,14-4 0-16,7 0 0 16,9-8 0-16,29-18 0 15,15-8 0-15,18-10 0 16,6-2 0-16,0-1 0 0,-6 9 0 15,-15 8 0-15,-13 10 0 16,-17 10 0-16,-10 10 0 16,-5 0 0-16,-2 10 0 15,0 16 0-15,-3 11 0 16,3 4 0-16,-4-2 0 16,2-7 0-16,-3-12-35 15,0-20-220-15,7-27-99 16,-1-19-359-16,-2-8-482 0</inkml:trace>
  <inkml:trace contextRef="#ctx0" brushRef="#br0" timeOffset="46966.7">22705 5065 2105 0,'0'0'1236'16,"0"0"-697"-16,0 0-323 16,0 0-216-16,0 0 0 15,0 0 0-15,0 0-56 16,0 142-511-16,0-106-868 0</inkml:trace>
  <inkml:trace contextRef="#ctx0" brushRef="#br0" timeOffset="47265.1">23111 5103 1881 0,'0'0'640'16,"0"0"-412"-1,70-156 6-15,-49 87-110 0,-11 5-31 16,-10 12 12-16,0 12 124 16,-21 20-22-16,-5 20-52 15,-1 8-79-15,-2 56-50 16,7 40 14-16,12 39 18 16,10 17-58-16,0-1 0 15,25-15 0-15,-4-36 0 0,-4-23 0 16,-5-23 0-16,-6-14 0 15,1 2 0-15,-3 0 0 16,-4-6 0-16,-4-20-173 16,-19-12-338-16,1-12-416 0</inkml:trace>
  <inkml:trace contextRef="#ctx0" brushRef="#br0" timeOffset="47437.82">22980 5380 2567 0,'0'0'846'0,"0"0"-565"0,0 0-173 0,114-24-108 31,-39 8-39-31,35-24-240 0,-19 0-402 0,-18 0-558 0</inkml:trace>
  <inkml:trace contextRef="#ctx0" brushRef="#br0" timeOffset="47642.25">23628 4798 1302 0,'0'0'1520'0,"0"0"-885"16,0 0-309-16,0 0-139 0,0 0-61 16,-125 163-126-1,106-47 0-15,7 31 0 0,10 13 0 16,2-8 0-16,0-34 0 31,9-35 0-31,0-23 0 0,-2-8 0 0,-3 2 0 16,-4 2 0-16,0-4 0 15,0-16-185 1,-9-27-298-16,-9-9-333 0,3-4-938 0</inkml:trace>
  <inkml:trace contextRef="#ctx0" brushRef="#br0" timeOffset="48878.52">23310 5494 1721 0,'0'0'1295'0,"0"0"-801"16,0 0-257-16,0 0-162 16,133-94-49-16,-55 68-26 15,6 0-1-15,-3 2-41 16,-10 0-50-16,-15 3 17 16,-13 3 54-16,-14 2 3 15,-10 0 18-15,-10 3 1 16,-6-1 5-16,-3-1 46 0,0 5-1 15,-12 4 24 1,-10 4 23-16,-6 2-58 0,-5 15-13 16,2 14-9-16,5 14 14 15,13 3 23-15,13 4-13 16,2-4-42-16,33-6 0 16,17-6 0-16,8-14 0 15,4-12 0-15,1-8 0 16,-5-6 0-16,-8-22 0 15,-10-8 0-15,-11-8 0 16,-11-4 0-16,-11-2 0 0,-7 4 0 16,-2 7 0-1,-4 11 0-15,-11 12 0 0,-4 8 0 16,7 8 0-16,2 0 0 16,8 4 0-16,2 14 0 15,0 7 0-15,20 1 0 16,13 2 0-16,7-2 0 15,1 0 0-15,-5-1 0 16,-7 0 0-16,-12 1 0 16,-13 0 0-16,-4 4 0 15,0 2 0-15,-4 0 0 16,-7-4 0-16,7-4 0 16,4-8 0-16,6-6 0 0,28-10 0 15,15 0 0 1,9-19 0-16,7-18 0 0,-1-7 0 15,-8-12 0-15,-12-6 0 16,-13-2 0-16,-13 2 0 16,-18 9 0-16,0 17 0 15,-13 18 0-15,-19 18 0 16,-5 12 0-16,-5 34 0 16,5 14 0-16,10 11 0 0,17 1 0 15,10-8 0-15,20-12 0 0,24-18 0 16,14-20 0-16,5-14 0 15,-1-11 0 1,-6-24 0-16,-10-9 0 0,-7-6 0 16,-12 4 0-1,-8 2 0-15,-7 11 0 0,-6 11 0 16,-4 12 0-16,-2 10 0 16,0 3 0-16,0 25 0 15,0 9 0-15,5 6 0 16,1-3 0-16,6-4 0 0,1-12 0 15,3-12 0-15,3-12 0 16,6 0 0-16,6-20 0 16,5-14 0-16,1-6 0 15,2 0 0-15,-8 4 0 16,-7 11 0-16,-6 11 0 31,-7 14 0-31,1 0 0 0,-1 21 0 0,5 12 0 16,5 6 0-16,6-3 0 15,4-6 0-15,5-14 0 16,0-14-96-16,0-2 49 16,-5-26 37-16,-2-14 10 15,-5-8 35-15,-4-8 29 16,-4-9-10 0,-1-9-54-16,-1-4 0 15,-3 2 0-15,-2 12 0 16,-5 24 0-16,0 27 0 15,-1 27 0-15,2 67 0 16,-1 45 0-16,2 14 0 16,1-15 0-16,-3-39 0 15,-2-38 0-15,1-16 0 16,2-6 0-16,-3-6 0 16,0-5 0-16,5-15 0 15,1-8 0-15,8-29 0 0,7-11 0 16,8-10 0-1,7-4 0-15,22-14 0 0,-12 18 0 16,-7 13-834-16</inkml:trace>
  <inkml:trace contextRef="#ctx0" brushRef="#br0" timeOffset="49634.21">27104 5125 880 0,'0'0'2036'16,"0"0"-1495"-16,0 0-268 16,0 0-122-16,0 0-97 15,-152 96-31-15,104-29 38 16,5 7-38-16,10 2-4 15,12-6-16-15,17-10-3 16,4-11-16-16,22-17-2 16,18-21 13-16,5-11 5 15,6-19 8-15,-2-30 2 0,-1-15 8 16,-9-12-3 0,-7-8 5-16,-8 4-20 0,-9 12 0 15,-3 15 0-15,-8 23 0 16,-1 16 0-16,-1 14 0 15,2 4 0-15,7 28 0 16,7 12 0-16,5 10 0 16,-2 9 0-16,2 1 0 15,-9 0 0-15,-10-6 0 16,-4-4 0-16,0-12 0 16,-12-9 0-16,1-14 0 0,5-9 0 15,6-10 0 1,0 0 0-16,9-23 0 0,22-19 0 15,11-15 0-15,7-3 0 16,3 0 0-16,-4 8 0 16,-5 14 0-16,-12 12 0 15,-9 13 0-15,-8 12 0 16,-8 1 0-16,3 15 0 16,-2 24 0-16,2 13 0 15,2 10 0-15,3 2 0 16,3-2 0-16,3-9 0 15,-2-17 0-15,0-14 0 0,0-19 0 16,-3-3 0-16,1-18 0 16,4-23 0-16,0-16 0 15,-3-31 0-15,-9-40 0 16,-8-41 0-16,-10-3 0 16,-19 31 0-16,5 49 0 15,8 54 0-15,3 26 0 16,2 12 0-16,2 4 0 15,3 54 0-15,6 50-114 16,19-5-677-16,8-7-1310 0</inkml:trace>
  <inkml:trace contextRef="#ctx0" brushRef="#br0" timeOffset="51378.56">28097 5486 1031 0,'0'0'1025'0,"0"0"-680"15,0 0-60-15,0 0-7 16,0 0-97-16,0 0-52 16,0 0 79-16,58 4-9 0,-29-4-41 15,7 0-53-15,3-6-33 16,-2-14-24-16,-1-8-16 16,-5-4-32-16,-6-8 0 15,-12-2 0-15,-9 4 0 16,-4 3 0-16,0 11 0 15,-15 16 0-15,-14 8 0 16,-5 17 0-16,-5 27 0 16,0 16 0-16,12 12 0 15,14 2 0-15,13-2 0 16,9-8 0-16,28-11 0 16,17-15 0-16,11-16 0 15,7-16 0-15,-6-6 0 0,-3-18 0 16,-10-21 0-16,-13-15 0 15,-9-8 0-15,-8-10 0 16,-12 0 0-16,-9 6 0 16,-2 12 0-16,0 16 0 15,0 17 0-15,-4 16 0 16,1 5 0-16,3 10 0 16,0 17 0-16,9 12 0 0,18 3 0 15,11 2 0 1,4-4 0-16,5-2 0 0,-5-4 0 15,-11-4 0-15,-9 1 0 16,-12-2 0-16,-10 4 0 31,0-4 0-31,-14 0 0 0,-1-4 0 0,5-4 0 32,10-7 0-32,0-4 0 15,27-4 0-15,21-4 0 0,12-2 0 16,6 0 0-1,3-10 0-15,-9-6 0 0,-24 2 0 16,-16 4-54-16,-20 4-787 16</inkml:trace>
  <inkml:trace contextRef="#ctx0" brushRef="#br0" timeOffset="52103.6">25495 6349 780 0,'0'0'1890'16,"0"0"-1289"-16,0 0-98 16,0 0-181-16,0 0-322 15,0 0 0-15,0 0 0 16,-120 43 0-16,78 4 0 15,3 3 0-15,16-2 0 16,17-6 0-16,6-10 0 16,27-14 0-16,18-12 0 15,8-6 0-15,1-18 0 0,-9-22 0 16,-10-10 0 0,-19-6 0-16,-16-6 0 0,0 3 0 15,-29 9 0-15,-7 14 0 16,1 18 0-16,1 16 0 15,3 2 0-15,4 30 0 16,12 6 0-16,15 4 0 16,0-1 0-16,33-10 0 15,20-11 0-15,17-15 0 16,7-3 0-16,2-30-77 16,-8-15-13-16,-11-10 44 15,-14-12 23-15,-11-3 23 16,-12 0 8-16,-11 7 35 15,-8 12 37-15,-4 16 25 0,0 21-105 16,0 14 0-16,-16 22 0 16,-7 49 0-16,-12 43 0 15,0 42 0-15,8 17 0 16,12-5 0-16,11-19 0 16,4-41 0-16,0-24 0 15,0-26 0-15,0-12 0 16,0-6-62-16,0-15-290 15,-14-10-518-15,-4-15-770 0</inkml:trace>
  <inkml:trace contextRef="#ctx0" brushRef="#br0" timeOffset="52254.61">25680 6639 2813 0,'0'0'845'0,"0"0"-407"16,0 0-438-16,0 0 0 15,145-36 0-15,-44 26 0 16,-14 0 0-16,-10-4-656 0</inkml:trace>
  <inkml:trace contextRef="#ctx0" brushRef="#br0" timeOffset="52969.93">26634 6258 1691 0,'0'0'885'0,"0"0"-262"16,0 0-81-16,0 0-187 0,0 0-355 16,0 0 0-1,0 0 0-15,-9-22 0 0,9 64 0 16,0 21 0-16,15 10 0 16,8 6 0-1,4-5 0-15,-1-10 0 0,1-14 0 16,-3-18 0-16,-3-14 0 15,1-18 0-15,-2 0 0 16,7-29 0-16,-1-16 0 16,6-11 0-16,-3-8 0 15,0-5 0-15,-7 5 0 16,-2 10 0-16,-6 16 0 16,-6 14 0-16,-3 18 0 0,-3 6 0 15,6 27-48-15,2 9-572 31,1 1-563-31</inkml:trace>
  <inkml:trace contextRef="#ctx0" brushRef="#br0" timeOffset="54009.12">27180 6625 1936 0,'0'0'911'0,"0"0"-383"16,0 0-188-1,0 0-94-15,0 0-156 0,0 0-67 0,0 0-1 16,127-108-22-16,-96 76 0 15,-7 0 0-15,-6 4 0 16,-5 2 0-16,-5 5 0 16,-8 6 0-16,0 1 0 15,0 6 0-15,0-1 0 32,0 5 0-32,0 3 0 15,0 1 0-15,0 0 0 16,0 0 0-16,0 0 0 15,0 0 0-15,0 0 0 16,0 0 0-16,0 0 0 16,-3 0 0-16,3 0 0 15,-2 0 0-15,-1 0 0 0,-3 0 0 16,-5 0 0-16,-7 15 0 16,-6 10 0-16,-5 8 0 15,2 10 0-15,4 5 0 16,13 2 0-16,10 0 0 15,0-2 0-15,29-6 0 16,15-6 0-16,12-10 0 16,6-13 0-16,0-12 0 15,-1-1 0-15,-8-18 0 16,-9-14 0-16,-4-8 0 16,-9-10 0-16,-4-6 0 15,-6-2 0-15,-8 2 0 16,-11 8 0-16,-2 9 0 0,0 11 0 15,-9 10 0-15,-2 8 0 16,2 6 0-16,2 4 0 16,5 0 0-16,2 16 0 15,0 10 0-15,7 4 0 16,15 5 0-16,12-1 0 16,-1-3 0-16,2 0 0 15,-6-3 0-15,-4-4 0 0,-11-2 0 16,-7 0 0-16,-7-2 0 15,0 0 0-15,-9 2 0 16,-9-2 0-16,4-2 0 16,5-6 0-16,5-2 0 15,4-6 0-15,4-4 0 16,23 0 0-16,13-8 0 16,11-18 0-16,5-12 0 15,4-14 0-15,7-30 0 16,4-33 0-16,-6-25 0 15,-14 10 0-15,-20 31 0 0,-20 43 0 16,-11 36 0-16,0 6 0 16,0 12 0-16,-6 2 0 15,-17 36 0-15,-10 39 0 16,-1 37 0-16,8 28 0 16,15-7 0-16,11-31 0 15,4-34 0-15,21-24 0 16,8-2 0-16,7-3 0 15,7-9 0-15,0-19 0 16,-2-11 0-16,-6-4 0 16,-3-25 0-16,-3-10 0 15,-4-7 0-15,-4-4 0 0,-2 6 0 16,-8 8 0-16,-4 12 0 16,-8 16 0-16,-3 8 0 15,0 12 0-15,0 22 0 16,0 8 0-16,-5 6 0 15,3 0 0-15,2-6-48 16,4-7-332-16,14-13-430 16,0-15-567-16</inkml:trace>
  <inkml:trace contextRef="#ctx0" brushRef="#br0" timeOffset="54213.57">28340 6240 3048 0,'0'0'631'16,"0"0"-214"-16,0 0-417 15,0 0 0-15,141 0 0 16,-68 2 0 0,4 2 0-16,12-4-44 0,-18 0-591 15,-15 0-704-15</inkml:trace>
  <inkml:trace contextRef="#ctx0" brushRef="#br0" timeOffset="55004.77">28889 6475 1335 0,'0'0'1016'16,"0"0"-725"-16,0 0 46 0,0 0-133 15,0 0-68-15,0 0-70 16,0 0-20-16,73-8-16 15,-59-12-18-15,-4-2-6 16,-3-3-6-16,-7 3 1 16,0 3-1-16,-2 2 10 15,-18 7 32-15,-9 10-3 16,-6 0-30-16,-4 17 23 16,-1 16 79-16,5 12-12 15,8 5-9-15,9 4-15 0,13-2-18 31,5-4-5-31,10-6-52 0,26-8 0 0,12-6 0 16,14-11 0-16,6-12 0 16,3-5 0-16,0-1-12 15,-6-24 10-15,-5-9 1 16,-4-10 1-16,-7-8 6 16,-1-4-6-16,-5 2 1 15,-7 6-1-15,-7 9 8 31,-7 12-8-31,-6 6 0 16,-8 10 0-16,-3 2 0 0,-3 7 0 16,-2 0 0-16,0 2 0 15,0 0 0-15,0 0 0 16,0 0 0-16,0 0 0 16,0 0 0-16,0 0 0 15,0 0 0-15,-7 0 0 16,-4 4 0-16,-7 14 0 15,-5 6 0-15,-7 7 0 16,-6 9 0-16,-2 4 0 16,1 4 0-16,1 2 0 15,3 0 0-15,6-6 0 0,4-4 0 16,11-9 0 0,2-12-72-16,8-10-257 0,2-9-218 15,0-10-77-15,9-25-100 16,9-13 71-16,4-10 653 15,-1-6 39-15,-4-2 532 16,-1 6 37-16,-5 12-16 16,-7 16-54-16,-2 11-196 15,0 13-83-15,-2 8-259 16,5 0 0-16,2 16 0 16,6 15 0-16,7 10 0 15,12 8 0-15,10 3 0 0,7-2 0 16,4-8 0-16,3-8 0 15,-3-12 0-15,10-18-275 16,-14-4-377-16,-13 0-495 16</inkml:trace>
  <inkml:trace contextRef="#ctx0" brushRef="#br0" timeOffset="56014.33">27644 7146 1795 0,'0'0'1105'0,"0"0"-632"16,0 0-117-16,0 0-104 15,0 0-137-15,-3 111-115 16,-13 1 0-16,0-4 0 0,3-6 0 16,5-15 0-16,1-25 0 15,2 0 0-15,5-7 0 16,0-19 0-16,0-25-57 15,0-11-8-15,14-25-19 16,1-28-73 0,1-15 44-16,-1-26 71 0,-3 2 36 15,-1-5 6-15,-3-1 45 0,-2 22 68 16,-2-2 56 0,0 17 28-16,1 20-197 0,-1 16 0 15,2 13 0-15,6 12 0 16,7 0 0-16,6 12 0 15,6 14 0-15,1 6 0 16,-8 4 0-16,-5 1 0 16,-17-1 0-16,-2-2 0 15,-19-4-3-15,-16-2 2 16,-3-4-17-16,2-6-63 16,10-6-28-16,14-4-35 15,12-4-98-15,10-2-238 16,27-2 165-16,14 0-27 0,5 0 126 15,-2-12 216-15,-5-6 56 16,-7-2 298 0,-6 0 173-16,-7 0-151 0,-7 4-46 15,-5 4-22-15,-1 6-308 16,0 6 0-16,0 0 0 16,1 8 0-1,1 16 0-15,0 8 0 16,-5 2 0-16,-4-2 0 0,-5-4 0 0,-4-6 0 15,0-10 0 1,0-6 0-16,0-6 0 0,0-2 0 16,0-20 0-16,6-6 0 15,19-8 0-15,14 0 0 16,5 4 0-16,6 4 0 16,-4 10 0-16,1 10 0 15,-9 8 0-15,-5 0 0 16,-8 6 0-16,-8 18 0 15,-3 6 0-15,-8 8 0 16,1 2 0 0,0 2 0-16,2-4 0 0,6-6 0 0,8-7 0 15,4-11 0-15,2-10 0 16,0-4 0-16,-3-8 0 16,-4-19 0-16,-4-9 0 15,-5-4 0-15,-5-6 0 16,-8 2 0-16,0 6 0 15,0 10 0-15,-10 14 0 16,-9 10 0-16,-6 6-14 16,0 20-525-16,10 2-393 0</inkml:trace>
  <inkml:trace contextRef="#ctx0" brushRef="#br0" timeOffset="57680">29323 7239 1825 0,'0'0'824'15,"0"0"-187"-15,0 0-255 16,0 0-131 0,0 0-134-16,0 0-92 0,0 0-7 15,-138 62-10-15,111-14 1 16,11 2-9-16,12-2 0 15,4-6 0-15,14-6-24 0,21-5-15 16,10-13 24-16,4-9 1 16,2-9 5-16,-4 0 9 15,-3-15-8 1,-1-11 8 0,-8-6 1-16,-1-7 0 0,-5-3 11 15,-2 0-10-15,-5 4-1 0,-7 4 10 16,-6 10-2-1,-5 6 21-15,-4 8 12 0,0 4-42 16,0 6 0 0,-15 0 0-16,-3 0 0 0,-4 1 0 15,-2 14 0-15,-1 1 0 16,5 6 0-16,2 0 0 16,2 4 0-16,8 2 0 15,3 2 0-15,5-2 0 16,0 1 0-16,9-4 0 15,22 0 0-15,12-6 0 16,10-5 0-16,9-7 0 0,6-7 0 16,1 0 0-16,-5-12 0 15,-4-16 0-15,-4-8 0 16,-10-11 0-16,-6-7 0 16,-9-2 0-16,-8 2 0 15,-9 4 0 1,-12 9 0-16,-2 12 0 0,0 8 0 15,0 9 0-15,-12 6 0 16,6 6 0-16,-3 0 0 16,5 0 0-16,2 4 0 15,2 10 0-15,0 7 0 0,2 0 0 16,15 8 0 0,8-1 0-16,6 4 0 0,2 2 0 15,5 0 0-15,-7 0 0 16,-2 0 0-16,-10-4 0 15,-9-4 0-15,-10-6 0 16,0-4 0-16,-4-4 0 16,-19-6 0-16,-2-2 0 15,-7-4 0-15,6 0 0 16,7 0 0-16,8-2 0 16,11-6 0-16,0-4 0 0,20-4 0 15,19-6 0 1,9-4 0-16,10-8 0 0,4-4 0 15,-1-4-24-15,-3-6 12 16,-14-3 11 0,-11 1 1-16,-15 6 5 0,-11 6 13 15,-7 11-4-15,-2 10-14 16,-21 11 0-16,2 6 0 16,-4 4 0-16,4 20 0 15,8 8 0-15,11 4 0 16,2 4 0-16,7 1 0 15,22-3 0-15,6-4 0 0,5-4 0 16,1-2 0-16,-6 0-23 16,-3-2-17-16,-10 0 2 15,-5-4 8-15,-12-2-18 16,-5-4 6-16,0-4 15 16,-24-6 5-16,-5-2 14 31,-2-4 8-31,2 0 0 0,8-1 13 0,13-12 0 15,8-1 13-15,2-6-2 16,27-6-23-16,13-4-2 16,9-4 1-16,5 0 0 15,-3 2 0-15,-3 8 1 16,-13 6 14-16,-10 12 36 16,-9 6-13-16,-7 0-5 0,-7 18-8 15,1 8-13 1,-3 6 1-16,0 0-12 0,0 2-1 15,3-6 0-15,0-6-1 16,1-8-8-16,1-8-4 16,1-6 13-16,2 0 10 15,5-8-9-15,3-12 8 16,2-6 4-16,2-4-10 16,3 0-3-1,0 4 0-15,-6 4 0 16,-1 8-3-16,-3 6 3 15,-1 8-1-15,-1 0 1 16,3 0-7-16,5 10 6 16,5 8 0-16,7 2 1 15,3-4-1-15,4-2 1 16,0-10 0-16,-2-4 6 0,-4 0-6 16,-5-22 8-16,-5-8-8 15,-4-8 0-15,-7-6 0 16,-3-8 0-16,-10-5-18 15,0 3 0-15,-10 8 18 16,-11 10 1-16,-4 16-1 16,-2 18 0-16,-2 4-1 15,2 36 1-15,2 18 8 16,10 19 20-16,7 23-28 16,5-6 0-16,3 8 0 15,0 0 0-15,0-11 0 16,3 7 0-16,1-10 0 0,-2-10-36 15,-2-17-93-15,0-21-108 16,0-20-18-16,-2-18-46 16,-16-11-27-16,-16-66-210 15,3 2 238-15,2-7-504 0</inkml:trace>
  <inkml:trace contextRef="#ctx0" brushRef="#br0" timeOffset="57806.04">31032 6559 2379 0,'0'0'720'0,"0"0"-380"16,0 0-43-16,0 0-144 15,0 0-153-15,147-8-284 16,-73 28-803-16</inkml:trace>
  <inkml:trace contextRef="#ctx0" brushRef="#br0" timeOffset="57947.04">32369 7243 2340 0,'0'0'946'0,"0"0"-873"16,0 0-73-16,0 0-469 15,0 0-1154-15</inkml:trace>
  <inkml:trace contextRef="#ctx0" brushRef="#br0" timeOffset="58968.05">21346 8568 2508 0,'0'0'713'0,"0"0"-358"16,0 0-20-16,0 0-150 15,0 0-185-15,0 0 0 16,-12 6 0-16,12 48 0 16,8 18 0-16,3 15 0 15,5 1 0 1,1-4 0-16,4-8 0 0,1-14 0 16,1-13 0-16,-6-17 0 15,-3-16 0-15,-1-14 0 0,0-2 0 16,7-22 0-16,7-22 0 15,9-15 0-15,3-15 0 16,13-26 0 0,-7 6 0-16,-5-2 0 0,-9 11 0 15,-14 33 0-15,-1 12 0 16,-11 28 0-16,-3 12 0 16,-2 30 0-16,0 58-258 15,-4-3-270-15,-7-3-472 0</inkml:trace>
  <inkml:trace contextRef="#ctx0" brushRef="#br0" timeOffset="59312.52">21970 9206 1870 0,'0'0'853'16,"0"0"-332"-1,0 0-167-15,0 0-74 16,0 0-62-16,0 0-218 0,0 0 0 15,-21-26 0-15,2 44 0 16,4 6 0-16,1 4 0 0,12 0 0 16,2 0 0-1,11-2 0-15,23-2 0 0,10-2 0 16,8 0 0 0,-1-1 0-16,-2 2 0 0,-5 1 0 15,-13 1 0-15,-6 1 0 16,-16-1 0-16,-9 2 0 15,0-3 0-15,-24 0 0 16,-15-6 0-16,-9-2 0 16,-8-4 0-16,-2-6 0 15,2-2 0 1,10-4 0-16,12 0 0 0,20-26-144 16,10-6-564-16,4-6-1090 0</inkml:trace>
  <inkml:trace contextRef="#ctx0" brushRef="#br0" timeOffset="59471.75">22122 9124 2297 0,'0'0'816'0,"0"0"-482"16,0 0-135-1,174-24-175-15,-78 10-24 0,-16-1-359 16,-20 1-1047-16</inkml:trace>
  <inkml:trace contextRef="#ctx0" brushRef="#br0" timeOffset="60612.34">22967 8887 1485 0,'0'0'691'0,"0"0"-166"15,0 0-27-15,0 0-186 16,0 0-80-16,0 0-109 15,0 0 12-15,-14-26-40 16,21 26-95-16,19 0 0 16,19 0 0-16,35 14 0 15,48 4 0-15,43 6 0 16,14-2 0-16,-25-4 0 16,-44-6 0-16,-49-8 0 0,-22-2 0 0,-3-2 0 15,-11 0 0-15,-6 0 0 16,-17 0 0-16,-6 0 0 15,-2 0 0-15,0-4 0 16,0-6-14-16,0-6-223 16,-2 0-241-16,2-6-69 15,0-2 180-15,0-2 89 16,0-4 215-16,0 2 63 16,-6 0 183-16,-1 6 148 0,1 4 144 15,-2 4-155-15,4 8-17 16,2 2-54-16,0 1-126 15,2 3-123-15,0 0 0 16,0 3 0-16,8 15 0 16,15 12 0-16,4 6 0 15,4 4 0-15,-2 0 0 16,-6-2 0-16,-8-4 0 31,-11-2 0-31,-4-1 0 0,-7 1 0 16,-19-2 0-16,-10 2 0 0,-16 12 0 0,8-8-231 15,7-8-699-15</inkml:trace>
  <inkml:trace contextRef="#ctx0" brushRef="#br0" timeOffset="61699.71">25791 8560 2049 0,'0'0'759'0,"0"0"-284"15,0 0-131-15,0 0-155 16,0 0-135-16,0 0-45 16,0 0-9-16,-4 12 0 0,2 0 0 15,2-4-5 1,0-4-7-16,0-4-13 0,0 0 25 16,9-6 36-16,4-14-22 15,-2-6 17-15,-4-2 26 16,-7-2 2-16,0 0 3 15,-22 6-62 1,-18 4 0-16,-11 12 0 0,-16 8 0 16,-14 10 0-16,-8 32 0 15,0 16 0-15,7 14 0 16,12 6 0-16,26 5 0 0,24-5 0 16,20-6 0-1,29-6 0-15,49-5 0 0,40-10 0 16,-2-15 0-16,-7-11 0 15,-15-21 0-15,-25-4 0 16,3-4 0-16,-4-14 0 16,-12-7 0-16,-14 0 0 15,-15 3 0-15,-10 4 0 16,-7 7 0-16,-8 5 0 16,-2 6-120-16,0 0-397 0,0 0-457 15</inkml:trace>
  <inkml:trace contextRef="#ctx0" brushRef="#br0" timeOffset="62045.92">26576 8484 2699 0,'0'0'725'0,"0"0"-202"0,0 0-374 16,0 0-149-16,0 0 0 15,0 0 0-15,-94 114 0 16,78-41 0-16,6 5 0 16,5 0 0-16,5-4 0 15,0-6 0-15,2-8 0 16,9-7 0-16,3-13 0 15,-3-8 0 1,-2-8 0-16,0-6 0 0,-7-10 0 16,0-6-699-16,-2-2-1338 0</inkml:trace>
  <inkml:trace contextRef="#ctx0" brushRef="#br0" timeOffset="63033.55">21458 10135 2104 0,'0'0'534'15,"0"0"-177"-15,0 0-44 16,0 0-76-16,0 0-125 16,0 0-14-16,0 0-7 15,0-47-10 1,0 45-4-16,0 0 15 0,0-2-92 16,0 2 0-16,-9 2 0 15,-9 0 0-15,-15 0 0 16,-16 24 0-16,-18 16 0 15,-10 14 0 1,-4 15 0-16,10 5 0 0,13 0 0 16,19-2 0-16,28-6 0 15,11-6 0-15,40-9 0 0,26-11 0 16,13-12 0-16,8-12 0 16,1-14 0-16,-11-2 0 15,-15-10 0-15,-14-8 0 16,-15-4 0-16,-13 4 0 31,-9 4 0-31,-7 6 0 16,-4 4 0-16,0 4 0 15,-8 0-273-15,-10 8-636 16,0 4-679-16</inkml:trace>
  <inkml:trace contextRef="#ctx0" brushRef="#br0" timeOffset="63332.2">21812 10569 2225 0,'0'0'728'15,"0"0"-222"-15,0 0-56 16,0 0-263-16,0 0-187 16,0 0 0-16,0 0 0 15,-27-1 0-15,19 33 0 16,-1 0 0-16,7-6 0 15,0-8 0-15,2-8 0 16,0-6 0-16,0-4 0 0,0 0 0 16,0 0 0-16,8-12 0 15,1-2 0-15,-3 0 0 16,2 1 0-16,-2 5 0 16,-1 5 0-16,1 3 0 15,4 0-176-15,9 6-291 16,-3 8-369-16,-3-2-1397 0</inkml:trace>
  <inkml:trace contextRef="#ctx0" brushRef="#br0" timeOffset="64446.16">20877 10124 770 0,'0'0'494'0,"0"0"-104"16,0 0-21-16,35-124 141 16,-28 92-148-16,-1 6-36 15,-1 6-14-15,-5 8-83 0,3 3-22 16,-3 8-80-1,0-1-127-15,0 2 0 0,0 0 0 16,0 16 0-16,6 20 0 16,3 18 0-16,9 30 0 15,9 28 0-15,2-1 0 16,-6-11 0-16,0-14 0 16,-5-18 0-16,-3 4 0 15,4 5 0-15,-4-13 0 16,-1-14 0-16,-6-12 0 15,1-14 0-15,0-8 0 16,0-10 0-16,2-6 0 16,9 0 0-1,9-22 0-15,11-14 0 0,10-16 0 0,4-12 0 16,14-28 0-16,7-29 0 16,-8 9 0-16,-11 12 0 15,-18 20 0-15,-18 28 0 16,-2 2 0-16,-5 3 0 15,-6 17 0-15,-5 8 0 16,-2 10 0-16,0 6 0 16,0 2 0-16,0 4 0 15,0 0 0-15,0 0 0 16,-7 0 0-16,-6 18 0 16,-5 10 0-16,-7 14 0 15,-4 13 0-15,0 9 0 0,-2 8 0 16,0 2 0-16,0-2 0 15,0-2 0-15,0-6 0 16,1-7 0-16,1-7 0 16,8-6 0-16,1-8 0 15,1-8 0-15,8-6 0 16,3-4 0-16,1-6 0 16,2-6 0-16,3-2 0 15,2-2 0-15,0-2 0 0,0 0 0 16,-2 0 0-16,0 0 0 15,-7-18 0-15,-4-10 0 16,-7-14 0-16,-5-12 0 16,-8-12 0-16,-1-10 0 15,-1-9 0-15,1-5 0 16,5 0 0 0,7 3 0-16,7 13 0 15,7 10 0-15,6 16 0 0,2 12 0 16,0 10 0-16,0 10 0 15,0 10 0-15,0 6 0 16,2 0 0-16,0 6 0 16,8 22 0-1,3 10 0-15,5 14 0 0,24 40-179 16,-4-11-569-16,1-7-992 0</inkml:trace>
  <inkml:trace contextRef="#ctx0" brushRef="#br0" timeOffset="65080.16">22007 10550 2286 0,'0'0'867'16,"0"0"-372"-16,0 0-180 0,0 0-182 16,0 0-133-16,0 0 0 15,0 0 0-15,-25 25 0 16,7 15 0-16,-7 9 0 16,1 1 0-16,-3 0 0 15,5-2 0-15,1-4 0 16,6-10 0-16,7-6 0 15,5-10 0-15,3-8 0 16,0-6 0-16,0-4 0 16,18 0 0-16,9-1 0 15,6-16 0-15,5 2 0 0,2-2 0 16,0 3 0 0,-4 6 0-16,-5 6 0 0,-6 2 0 15,-8 0 0-15,-5 2-45 16,-4 10-114-16,-6 1-69 15,-2 1-24-15,0-3-100 16,-2-3-30-16,-11-5 44 16,2-3 190-1,4-4 148-15,3-21 128 0,4-7 113 16,0-8 65-16,0-4 25 16,4-2-17-16,5 4-66 15,0 5-16-15,-4 12-128 0,-3 9-104 16,-2 12 0-16,0 4 0 15,0 5 0-15,0 28 0 16,0 13 0-16,0 8 0 16,0 4 0-16,0 2 0 15,0-5 0-15,0-5 0 16,0-6 0-16,0-8 0 16,8-6-239-16,-1-10-399 15,5-12-502-15</inkml:trace>
  <inkml:trace contextRef="#ctx0" brushRef="#br0" timeOffset="65578.69">22811 10445 2508 0,'0'0'782'16,"0"0"-302"-16,0 0-154 15,0 0-326-15,0 0 0 16,0 0 0-16,0 0 0 16,169-24 0-16,-31 30 0 15,40 6 0-15,5-6 0 16,-36-2 0-16,-49-4 0 0,-49 0 0 16,-20 0 0-16,-6-8 0 15,-8-4 0-15,-9-2 0 16,-6-4 0-16,-6-4 0 15,-21 2 0-15,-2-2 0 16,-2 4-74-16,2 4-2 16,5 2 47-1,4 2 19-15,3 4 10 0,7 0 45 16,8 4 37-16,2-1-20 16,0 3-62-16,0 0 0 0,0 3 0 15,12 19 0 1,9 8 0-16,1 8 0 0,3 8 0 15,-3 4 0 1,-6 2 0-16,-5 2 0 0,-9-3 0 16,-2-4 0-16,-9-4 0 15,-20-5 0-15,-9-6 0 16,-5-2 0-16,-3-2 0 31,-8 0-192-31,12-8-613 0,16-8-1433 0</inkml:trace>
  <inkml:trace contextRef="#ctx0" brushRef="#br0" timeOffset="66832.45">24909 10293 1726 0,'0'0'750'16,"0"0"-258"-16,0 0-141 16,0 0-10-16,0 0-149 15,0 0-90-15,0 0-13 16,0-93-36-16,-13 86-53 16,-5 0 0-16,-9 6 0 15,-10 1 0-15,-13 4 0 16,-6 28 0-16,-6 12 0 15,2 14 0-15,7 8 0 0,12 0 0 16,20 0 0-16,16-4 0 16,5-5 0-16,38-9 0 15,22-6 0-15,16-10 0 16,9-12 0-16,6-12 0 16,-6-8 0-16,-6-6 0 15,-12-22-8-15,3-34-283 16,-17 5-303-16,-15-1-284 0</inkml:trace>
  <inkml:trace contextRef="#ctx0" brushRef="#br0" timeOffset="67209.42">25406 10172 2009 0,'0'0'754'0,"0"0"-176"15,0 0-198-15,0 0-151 16,0 0-130-16,0 0-52 15,138-94-47-15,-87 94 0 16,3 2 0-16,-8 20 0 16,-7 8 0-16,-10 6 0 15,-16 4 0-15,-11 5 0 0,-2-1 0 16,-24 0 0 0,-16 0 0-16,-8-2 0 0,-2-2 0 15,3-6 0-15,9-6 0 16,13-4 0-16,14-8 0 15,11-3 0-15,11-5 0 16,32-5 0-16,22 0 0 16,14-3 0-16,13 0 0 15,1 0 0-15,-6-4 0 16,-16-2 0-16,-15 2 0 16,-20 1 0-16,-18 3 0 15,-18 0 0-15,-18 18 0 16,-20 11-326-16,-10-1-877 0</inkml:trace>
  <inkml:trace contextRef="#ctx0" brushRef="#br0" timeOffset="68046.34">21020 11506 1365 0,'0'0'638'0,"0"0"-147"15,0 0-30-15,0 0-148 16,0 0 33-16,0 0-58 16,0 0-94-16,-6-36-194 15,4 36 0-15,0 6 0 16,2 24 0 0,0 18 0-16,0 36 0 0,0 31 0 15,12-3 0-15,3-10 0 0,5-16 0 16,-5-24 0-16,1-1 0 15,0-3 0-15,-5-18 0 16,-4-16 0-16,-3-14 0 16,-2-6 0-1,0-4 0-15,5-2 0 0,2-22 0 16,7-12 0-16,8-14 0 16,10-14 0-16,15-29 0 15,-1 3 0-15,6-4 0 16,-2 6 0-16,-12 28 0 15,-7 9 0-15,-8 21 0 16,-15 16 0-16,-3 12 0 0,-7 2 0 16,0 6 0-16,0 22-87 15,-2 36-284-15,-9-3-499 16,0-5-875-16</inkml:trace>
  <inkml:trace contextRef="#ctx0" brushRef="#br0" timeOffset="68510.66">21548 12191 1817 0,'0'0'903'16,"0"0"-319"-16,0 0-241 16,0 0-84-16,0 0-128 15,0 0-72-15,153-95-59 16,-111 86 0-16,-2 9 0 15,-11 0 0-15,-6 6 0 16,-15 16 0-16,-8 7 0 16,0 3 0-1,-17 2-15-15,-12-2-21 0,-2-6 21 16,4-4 6 0,6-10 9-16,9-4 36 0,5-6 3 15,7-2-39-15,0 0 0 16,4 0 0-16,23 2 0 15,11 2 0-15,10 4 0 16,8 4 0-16,4 4 0 16,-4 4 0-16,-6 2 0 15,-15 4 0-15,-13 0 0 16,-15 1 0-16,-7 1 0 16,-20-1 0-16,-24 2 0 15,-10-5 0-15,-10-4 0 16,1-4 0-16,5-8 0 15,9-4 0-15,13-4 0 16,14-2 0-16,22-22 0 0,29-48-170 16,22 3-622-16,9-1-1007 15</inkml:trace>
  <inkml:trace contextRef="#ctx0" brushRef="#br0" timeOffset="68999.03">22681 11821 2614 0,'0'0'838'15,"0"0"-469"-15,0 0-94 0,0 0-275 16,134 2 0-16,-38 14 0 16,31-2 0-16,29-4 0 15,6-6 0-15,-30-4 0 16,-34 0 0-16,-42-2 0 15,-16-8 0-15,-5-2 0 16,-1-4 0-16,-8 0 0 16,-15-2 0-16,-9 0 0 15,-2 0 0-15,-8 0 0 16,-19 0 0 0,-4 1-96-16,-7-1-9 0,3 4 45 15,-1-2 38-15,5 4 22 0,6 3 52 16,9-2 50-16,7 7 27 15,7 0-129-15,2 4 0 16,0 0 0-16,7 0 0 16,13 12 0-16,5 13 0 15,6 4 0-15,0 10 0 16,-4 5 0-16,-3 2 0 16,-8 2 0-16,-12-2 0 15,-4-2 0-15,-8-4 0 0,-26-4 0 16,-13-1 0-16,-4 1 0 15,-18 5 0-15,14-6-632 16,14-11-1235-16</inkml:trace>
  <inkml:trace contextRef="#ctx0" brushRef="#br0" timeOffset="71467.05">25117 11751 1313 0,'0'0'377'0,"0"0"-68"0,0 0 71 15,0 0-71-15,0 0-43 16,0 0-51-16,0 0-2 16,9-12-63-1,-9 12-66-15,0 0-41 0,0 0-41 16,0 0 8-16,0 8-10 15,0 2 1-15,0 2-1 16,0-2 0-16,0-2 0 16,0-4-1-16,0-2 6 15,0-1-5-15,0-1 1 0,0 0 5 16,0 0 19-16,2 0 5 16,0 0 24-16,0-9-9 15,2-3-34 1,-4 0 10-16,0-1-3 0,0 4-2 15,0-1 20-15,0 2-19 16,-6-1-7-16,-7 1 8 16,-5 4-17-16,-5 2 14 15,-2 2-9-15,-4 0-4 16,-4 13 26-16,-9 15-2 16,-4 12 8-16,-4 12-34 15,3 12 0-15,3 4 0 0,13 2 0 16,10-3 0-16,19-5 0 15,2-4 0-15,29-8 0 16,16-8 0-16,14-10 0 16,3-10 0-16,2-10 0 15,1-10 0-15,-5-2 0 16,-9 0 0-16,-8-12 0 16,-12-6 0-16,-10 2 0 15,-7 0 0-15,-5 2 0 16,-9 0-188-16,0 2-592 15,0 2-1759-15</inkml:trace>
  <inkml:trace contextRef="#ctx0" brushRef="#br0" timeOffset="74968.42">25758 11895 713 0,'0'0'414'16,"0"0"-138"-16,0 0-5 16,0 0 5-16,0 0 39 15,0 0-33-15,0 0 25 0,-4-22-44 16,1 22-52-1,1 0-22-15,0 0-41 0,0 0-2 16,-2 0-59-16,-1 0-29 16,1 0-7-16,-1 0-30 15,0 0-1-15,3 0-11 16,0 0 0-16,2 0 21 16,0-6-30-16,0-8 0 15,2-6 0-15,14-6 0 16,6-2 0-16,7 2 0 0,2 3 0 31,2 10 0-31,2 4 0 0,-7 9 0 0,1 0 0 16,-5 4 0-16,-3 20 0 15,-4 9 0-15,-7 7 0 16,-6 10 0-16,-4 2 0 16,0 2 0-16,-18-2 0 15,-13-5 0-15,-7-3 0 16,-6-6 0-16,-8-4 0 15,3-4 0-15,0-2 0 16,6-6 0-16,8-4 0 16,8-6 0-16,8-2 0 0,7-2 0 15,3-4 0-15,7 0 0 16,0-2 0-16,2 0 0 16,0 0 0-16,0 0 0 15,9 4 0-15,24-2 0 16,16 2 0-16,18-4 0 15,33 0 0-15,1-2 0 16,3 0 0-16,-1 0 0 16,-27 0 0-16,-5 0 0 15,-20 0 0 1,-24 0 0-16,-14 0 0 0,-11-2 0 0,-2 2 0 16,0 0 0-16,-18 0 0 15,1 0-330-15,-1 4-1131 0</inkml:trace>
  <inkml:trace contextRef="#ctx0" brushRef="#br0" timeOffset="77735.73">21001 13070 2155 0,'0'0'826'0,"0"0"-516"15,0 0 4-15,0 0-144 16,0 0-85-16,0 0-34 0,0 0-21 15,-10 56 21 1,10 8 53-16,0 15-104 0,0 9 0 16,0 2 0-16,0-2 0 15,0-9 0-15,6-11 0 16,1-12 0-16,1-12 0 16,0-12 0-16,0-10 0 15,-1-8 0-15,3-10 0 16,2-4 0-16,8-4 0 15,7-22 0-15,4-16 0 16,9-13 0 0,0-10 0-16,7-28 0 0,-7 3 0 15,-6-4 0-15,-7 6 0 0,-12 25 0 16,-5 9 0-16,-2 18 0 16,-4 18 0-16,-4 12 0 15,0 6 0-15,0 0 0 16,0 12 0-16,0 16-42 15,-2 30-284-15,-4-5-307 16,-2-3-352-16</inkml:trace>
  <inkml:trace contextRef="#ctx0" brushRef="#br0" timeOffset="78911.5">21511 13774 660 0,'0'0'375'16,"0"0"-77"-16,0 0-35 0,0 0-42 16,0 0 21-1,0 0 83-15,0 0 6 0,0 0 40 0,0 0-88 16,0 0-28-16,0 0-72 16,0 0-36-16,0-2-5 15,0-4-142-15,0-2 0 16,0-4 0-16,0-2 0 15,0-4 0 1,12 0 0-16,5 2 0 0,6 0 0 16,6 3 0-16,2 3 0 15,2 6 0-15,0 4 0 0,-1 0 0 16,-5 13 0-16,-9 13 0 31,-5 10 0-31,-11 10 0 16,-2 4 0-16,-9 6 0 15,-20-6 0-15,-4 2 0 16,-7-3 0-16,-3-7 0 16,3-6 0-16,5-8 0 15,10-8 0-15,9-8 0 16,10-6 0-16,6-4 0 16,0-2 0-16,4 0 0 0,25 0 0 15,10-8 0 1,13-2 0-16,6-2 0 0,5 0 0 15,-1 2 0-15,-8 3 0 16,-10 2 0-16,-8 1 0 16,-10 2 0-16,-5 2 0 15,1-2-266-15,-7 2-314 16,1-5-501-16</inkml:trace>
  <inkml:trace contextRef="#ctx0" brushRef="#br0" timeOffset="79609.22">22803 13455 2215 0,'0'0'741'15,"0"0"-390"-15,0 0 143 16,0 0-199-16,0 0-295 15,0 0 0-15,0 0 0 0,-6-18 0 16,18 18 0-16,25 2 0 16,23 6 0-16,36 0 0 15,38 4 0-15,35-2 0 16,5 0 0-16,-32-4 0 16,-39-4 0-1,-45-2 0-15,-13 0 0 16,-1 0 0-16,-2-12 0 0,-1-8 0 15,-14-4 0 1,-10-4 0-16,-3-6 0 0,-8-4-74 0,-6 0-22 16,0 2 47-16,0 3 31 15,0 9 18-15,-11 6 32 16,2 6 59-16,2 5 23 16,3 4-114-16,4 1 0 15,0 2 0-15,4 0 0 16,21 12 0-16,8 13 0 15,5 2 0-15,2 8 0 16,1-2 0-16,-6 3 0 0,-8 1 0 31,-10-5 0-31,-9 0 0 0,-8-2 0 16,-6-2 0-16,-19 0 0 0,-12-2 0 16,-3-2 0-16,0 1 0 15,0-3-204-15,12-4-548 16,12-8-1061-16</inkml:trace>
  <inkml:trace contextRef="#ctx0" brushRef="#br0" timeOffset="80640.12">25337 13074 1087 0,'0'0'534'0,"0"0"-197"15,0 0 212-15,0 0-175 16,0 0-34-16,0 0-8 16,0 0-96-16,51-92-58 15,-51 84-49-15,-4 2-129 16,-18 4 0-16,-10 2 0 15,-10 0 0-15,-10 26 0 16,-5 12 0-16,-1 14 0 16,5 8 0-1,7 6 0-15,15 2 0 0,12-1 0 0,15-7 0 16,4-8 0-16,8-8 0 16,23-12 0-1,9-6 0-15,10-10 0 0,3-6 0 16,8-6 0-16,-4-4 0 15,-2 0-95-15,15-28-266 16,-19 2-334-16,-8-4-198 0</inkml:trace>
  <inkml:trace contextRef="#ctx0" brushRef="#br0" timeOffset="81066.67">25729 13078 1935 0,'0'0'683'0,"0"0"-161"16,0 0-42-16,0 0-286 16,0 0-59-16,0 0-48 15,114-100-27-15,-81 98-60 16,0 2 0-16,1 0 0 16,-5 14 0-1,-7 10 0-15,-9 6 0 0,-7 6 0 0,-6 2 0 16,-6 4-3-16,-15-4-27 15,-6-4 17-15,2-4 12 16,3-9 2-16,6-7 4 16,10-4 5-16,6-6-9 15,0-3 29-15,6 3-30 16,21-1 0-16,11 1 0 31,11 2 0-31,6 2 0 16,3 4 0-16,-2 4 0 15,-6 6 0-15,-8 4 0 0,-13 2 0 16,-14 2 0-16,-10 0 0 16,-5 0 0-16,-10-2 0 15,-16-1 0-15,-12-4 0 16,-6-3 0-16,-8-2 0 16,-6-1 0-16,-6-4 0 15,-45 4 0-15,15-3-490 16,7-4-2396-16</inkml:trace>
  <inkml:trace contextRef="#ctx0" brushRef="#br0" timeOffset="82680.48">20910 14562 1232 0,'0'0'1323'16,"0"0"-854"-16,0 0-199 16,0 0-5-16,0 0-103 15,0 0-83-15,0 0 22 16,-4-24 1-16,14 48-9 0,4 14-93 16,4 14 0-16,2 10 0 15,3 13 0-15,0 1 0 16,2-2 0-16,0-4 0 15,-3-8 0-15,-2-10 0 16,-4-16 0-16,-1-9 0 16,-3-9 0-16,-2-14 0 15,3-4 0-15,6 0 0 16,5-21 0-16,3-15 0 16,4-14 0-16,1-14 0 0,-1-10 0 15,0-6 0 1,-4-2 0-16,-6 7 0 0,-2 17 0 15,-9 16 0-15,-2 20 0 16,-6 14 0-16,-2 8 0 16,0 8 0-16,0 20 0 15,0 12 0-15,2 24-248 16,2-7-514-16,3-7-733 0</inkml:trace>
  <inkml:trace contextRef="#ctx0" brushRef="#br0" timeOffset="83246.84">21777 14877 1046 0,'0'0'864'0,"0"0"-466"16,0 0 87-16,0 0-123 15,0 0-47-15,0 0-75 16,0 0-24-16,2-7-46 15,-13 48-170-15,-1 11 0 16,4 6 0-16,1 4 0 16,3 2 0-16,4-2 0 15,0-3 0-15,0-1 0 16,2-6 0-16,7-8 0 16,-5-4 0-16,0-12 0 15,1-6 0-15,-2-12 0 16,-3-6 0-1,2-4 0-15,6-10 0 0,1-16-520 0,3-2-476 16</inkml:trace>
  <inkml:trace contextRef="#ctx0" brushRef="#br0" timeOffset="83766.75">22439 15039 2579 0,'0'0'766'0,"0"0"-402"16,0 0 23-16,171-24-387 15,-86 20 0-15,6 0 0 16,11 4 0 0,19 0 0-16,19 0 0 0,19 0 0 15,-18-4 0-15,-27 4 0 16,-35-8 0-16,-26 2 0 0,3-10 0 15,-3-4 0-15,-6-4 0 16,-18-4 0-16,-18-3 0 16,-11-2 0-16,0 3 0 15,-22-1 0-15,-7 7 0 16,-7 2 0-16,1 6 0 16,1 10 0-16,3-2 0 15,7 6 0-15,7 2 0 16,11 0 0-16,6 0 0 0,0 0 0 15,23 10 0 1,12 8 0-16,14-1 0 0,4 2 0 16,7 8 0-16,-6-5 0 15,-7 1 0-15,-13 4 0 16,-17 1 0-16,-13 0 0 16,-4 4 0-16,-17-2 0 15,-21 4 0 1,-9 0 0-16,-7 2 0 15,4 0 0-15,5-5 0 0,9 1 0 16,30-1 0-16,6-4-607 0,2-9-944 0</inkml:trace>
  <inkml:trace contextRef="#ctx0" brushRef="#br0" timeOffset="84270.8">25442 14476 2429 0,'0'0'871'15,"0"0"-591"-15,0 0 23 16,0 0-90-16,0 0-213 15,0 0 0-15,0 0 0 16,-102 68 0-16,97-54 0 16,5-2 0-16,0-8 0 15,0-4 0-15,0 0 0 0,0 0 0 16,0-14 0-16,0-6 0 16,-14-2 0-1,-10 2 0-15,-12 8 0 0,-12 10 0 16,-10 2 0-16,-11 28 0 15,-1 16 0-15,5 14 0 16,10 10 0-16,15 4 0 16,17 3 0-16,19-7 0 15,6-6 0-15,37-8 0 16,18-10 0-16,15-12 0 16,9-10 0-16,4-10 0 15,0-10 0-15,-9-2 0 16,-14-2 0-16,-13-14 0 15,-11-4 0-15,-13-2-35 0,-9 4-149 16,1-4-121-16,-3 4-414 16,-1 2-580-16</inkml:trace>
  <inkml:trace contextRef="#ctx0" brushRef="#br0" timeOffset="84513.01">25976 14484 2357 0,'0'0'773'0,"0"0"-194"0,0 0-192 15,0 0-387-15,0 0 0 16,0 0 0 0,0 0 0-16,0 150 0 0,0-72 0 15,0 0 0-15,0 2 0 16,8 1 0-16,2-5 0 15,-1-8 0-15,-2-4 0 16,-7 11 0-16,-3-19 0 16,-16-12-726-16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48:41.2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15449 6021 1495 0,'0'0'645'0,"0"0"-483"0,0 0-52 16,0 0 31-16,0 0 14 15,0 0-7-15,0 31-8 16,2-26-4-16,-2-2-13 16,3-3-24-16,-3 0-15 15,0 0-2-15,0 0-8 16,2 0 2-16,-2-3-22 16,0-12-15-16,0-6-31 15,-2-3 1-15,-12 2-9 16,1 2 24-16,-8 4 13 15,-8 11 17-15,-4 5-15 0,-11 0-21 16,-6 15-1-16,-3 20-1 16,2 13 4-16,2 10 1 15,9 8 0-15,11 8 0 16,13 0-15-16,9-4 16 16,7-3-22-16,12-11 0 15,24-12 0-15,12-14 0 16,10-12 0-1,9-12 0-15,-3-6 0 0,0-6 0 0,-14-14 0 16,-12 0 0-16,-11 0 0 31,-13 6 0-31,-8 2 0 0,-4 2 0 0,-2 4 0 16,0 4 0-16,0-2 0 16,7-2 0-16,-1-2-264 15,6-2-940-15</inkml:trace>
  <inkml:trace contextRef="#ctx0" brushRef="#br0" timeOffset="3642.66">17664 5889 1741 0,'0'0'707'0,"0"0"-430"16,0 0-7-16,0 0-74 16,0 0-64-16,0 0-35 15,0 0 68-15,0-70-22 0,0 70-19 16,0 0-41-16,0 0-34 16,0 0-19-16,-10 6-21 15,-5 12-9-15,-3 6 6 16,-1 6-6-16,-4 7 6 15,3-4-5-15,-1 2-1 16,8-5 4 0,3-6-4-1,2-5-1-15,4-6 1 0,2-8-5 0,2-2 5 16,0-3 1-16,0 0 5 0,0 0 7 16,0 0-11-16,16 0 4 15,5 0-5-15,14 0 11 16,4 4-3-1,6 2-7-15,2 4 5 0,-5 4-7 16,-7 6-12-16,-3 4 12 16,-10 4-8-16,-6 2 7 15,-3 0-1-15,-9-1-8 16,-4-2-8-16,0-3-2 16,-4-3 4-16,-21-3 15 15,-8-4 0-15,-11-5 2 0,-5-4 16 16,-5-4-4-1,3-1 20-15,6 0-5 0,12 0-28 16,8 0 0-16,10-3 0 16,8 0 0-16,7 3 0 15,0 0-12-15,0 0-77 16,9-1-122 0,18-3-88-1,-2-3-299-15,-4 1-236 0</inkml:trace>
  <inkml:trace contextRef="#ctx0" brushRef="#br0" timeOffset="4036.13">17713 5853 1800 0,'0'0'760'0,"0"0"-373"15,0 0-92-15,0 0-86 16,0 0-66-16,0 0-43 0,0 0-17 16,-7-4-16-16,7 4-19 15,0 0-15-15,0 0-3 16,0 0-6-16,17 0 5 15,20 0-10-15,11-2-13 16,15 0-5-16,6-2-1 16,0 0 0-16,-11 0 1 15,-16 0-1-15,-13 0 8 16,-16 0-1-16,-8 2 4 16,-5 2 24-16,0 0-35 15,0 0 0-15,-24 0 0 16,-3 0-246-16,-4 2-658 0</inkml:trace>
  <inkml:trace contextRef="#ctx0" brushRef="#br0" timeOffset="6161.44">18069 5125 1551 0,'0'0'773'0,"0"0"-437"16,0 0 15-16,0 0-60 15,0 0-40-15,0 0-114 0,0 0-23 16,5-40-47-16,-5 50-55 16,0 16-12-16,-9 14-1 15,-5 6 1-15,1 4 0 16,-1-3 0-16,4-7 0 15,3-10-1-15,0-8-62 16,2-12-36-16,3-10 4 16,0 0 56-16,0-28 5 15,2-16-37-15,0-12 43 16,0-11 19-16,0-3 9 16,0-2 18-16,0 4-12 0,4 12 12 15,-2 16 62 1,0 16 37-16,-2 11 21 0,3 9-63 15,-3 4-50-15,5 0-25 16,1 9-29-16,5 14 29 16,7 8-1-16,2 7 1 15,2 2-1-15,-1 2-5 16,-4 0 0-16,-5-4 0 16,-8 1-7-16,-4-7-2 15,0-1 3-15,-20-3-2 0,-7-1 2 16,-7-4-4-16,-1-1-5 15,-3-1 7-15,5-7-10 16,6-4 17-16,9-4 6 16,7-4 1-16,7 0 0 15,2-2 20-15,2 0-5 16,0 0-2-16,0 0-8 16,0 0-5-16,17 0-9 15,8 0 7-15,12 2 2 16,8-2 2-16,9 0-2 15,1 0 11-15,-1-8-10 0,-7-10 4 16,-5-4 12 0,-9-5-1-16,-6 0 46 0,-6-5-8 15,-8 1-14-15,-5 3 1 16,0 4-14 0,-8 6-3-16,0 6 8 15,0 6-32-15,0 4 0 16,0 2 0-16,-8 0 0 15,-3 8 0-15,-2 12 0 0,2 6 0 16,4 2 0-16,7 2 0 16,0-2 0-16,29-1 0 15,11-5-8-15,12-8 8 16,8-6-10-16,6-8-8 16,3 0 9-16,0-8-11 15,-1-15 8-15,-10-4 3 16,-12-8 9-16,-10 2 7 15,-14 1-7-15,-13 3 12 16,-9 5 2-16,0 6-7 16,-9 4 8-16,-11 8-15 0,-9 6-11 15,-5 0-7-15,1 10-3 16,0 10 8-16,8 2 4 16,8-1-12-16,9-2 4 15,8-2-16-15,0-6-9 16,21-3 15-16,8-5 0 15,4-3 8-15,3 0 10 16,-3-15 2-16,-4-1 7 16,-7-2 2-16,-5 2 7 15,-9 4 16-15,-4 6 2 16,-4 4 45-16,0 2-15 16,0 0-57-16,0 4-7 15,0 14-8-15,-4 10 6 0,0 4 9 16,2 7 0-16,2 3-1 15,0 2 0-15,0 0 1 16,0 4 0-16,4-2 0 16,2 0 7-16,-1-3-7 15,-1-6-1-15,-4-6-7 16,0-8 8-16,0-6 0 0,0-7 0 16,0-4 0-1,0-6 0-15,-2 0 11 0,-9-4-11 16,-3-21-1-16,1-8-7 15,3-11-2-15,7-6 10 16,3-5 0-16,0 1 2 16,18 2-2-16,6 6-2 15,8 1 1-15,1 5-1 16,2 4 2-16,-1 7 0 16,-1 0 1-16,-4 7 0 15,-2 2-1 1,-7 4-4-16,-2 2 4 0,-7 4 1 0,-4 4 0 15,-5 4 16-15,-2 0-16 16,0 2 9-16,0 0-10 16,0 0-14-16,0 0-14 15,0 0-1-15,0 6 14 16,0 8 14 0,0 2-1-16,6 0 2 0,17 2 0 15,8-2-23-15,5-2-19 0,1-2-18 16,-6-2 0-16,-6-2 27 15,-9-2 19-15,-11-2 14 16,-5 0-2-16,0 2-16 16,0 2 9-16,-9 5 8 15,-3-2 1-15,1 4 0 16,3-5 1-16,2-2 0 16,6-2 9-16,0-5-9 15,0-1-1-15,23 0 9 16,6 0-8-16,4-10 18 15,5-9-13-15,3-6 3 16,-4-7-8 0,-3 0 1-16,-5-2 5 0,-7 4-5 0,-7 6 11 15,-6 4 29-15,-6 8 11 16,-3 6-10-16,0 4 11 16,-9 2-54-16,-11 2-4 15,-4 18-11-15,-1 8 3 16,2 6 12-16,8 2-1 15,11 0 1-15,4-4 0 16,8-3 0-16,24-10-1 16,12-5-11-16,5-7 5 15,7-7-1-15,2 0 7 16,-3-21 1-16,-3-9 0 16,-5-6 9-16,-7-6 9 15,-9 0 15 1,-11 0 19-16,-11 6 22 15,-7 8-28-15,-2 6-9 16,0 10-37-16,-4 6 0 16,-10 6 0-16,-1 0 0 15,-4 16 0-15,4 10 0 16,1 2 0-16,10 2 0 16,4 0 0-16,4-4 0 0,30-2 0 15,13-6 0-15,7-6 0 16,4-6-77-16,-5-6-116 15,-18-4-124-15,-15-12-360 16,-17-2-730-16</inkml:trace>
  <inkml:trace contextRef="#ctx0" brushRef="#br0" timeOffset="7006.33">14230 5206 2322 0,'0'0'638'0,"0"0"-282"16,0 0-11-16,0 0-162 16,0 0-119-16,0 0-64 15,0 0 12-15,-15 50-12 16,26 0 8-16,2 6-7 16,1 0 0-1,3-6 0-15,-1-10-1 0,-3-12 7 16,1-12-7-16,-6-8 17 15,-1-8 8-15,3 0 29 16,3-22 8-16,7-12-62 16,-1-8 0-16,6-8 0 15,-2-6 0-15,-4 2 0 16,-1 8 0-16,-9 11-90 16,-2 17-185-16,-7 18-288 15,0 22-401-15,-7 6-94 0</inkml:trace>
  <inkml:trace contextRef="#ctx0" brushRef="#br0" timeOffset="7809.04">14571 5520 1318 0,'0'0'1104'0,"0"0"-607"16,0 0-244-16,0 0-90 15,0 0-67-15,0 0-75 16,0 0-6-16,74-110-13 15,-63 84 8-15,-7 2 2 16,-4 4-3-16,0 4-3 16,0 3 8-16,-11 12-14 0,-9 1 20 15,-5 8-20 1,1 20-10-16,2 10 10 0,6 6-6 16,7 2 5-16,9-2 1 15,0-6 0-15,18-10 5 16,14-10-5-16,3-11 6 15,3-7 3-15,2-5-9 16,-3-21 1-16,0-6 6 16,-8-4-6-16,-5 0 13 15,-4 2-2-15,-7 6 1 16,-4 8 37-16,-2 8-10 16,-5 6 22-16,-2 6 1 15,2 0-54-15,-2 0-9 0,7 14-18 16,2 8 12-16,4 2 6 15,8 2-6-15,0-6 6 16,8-6-26-16,7-6-5 16,2-8-7-16,2 0-7 15,0-18-1-15,-4-8 26 16,-7-8 2-16,-5-8 18 16,-3-8 1-16,-4-8 8 15,-3-7 24-15,-1-3-4 16,-4 8-11-16,-4 14 16 15,-5 18 44-15,0 20 9 0,0 8-70 16,-12 26-17-16,-7 22 0 16,-2 16 9-16,6 6-8 15,3 5 0-15,10-5-1 16,2-6-1-16,2-8 0 16,19-12 1-16,3-12 11 15,2-14-10-15,-1-7 10 16,0-11-2-16,-3 0-8 15,1-18 9-15,-4-11-1 16,2-3-8-16,-4 0 13 0,-3 4-5 16,-6 6-2-16,-3 8 8 15,-3 10 20 1,-2 4-32-16,0 2-3 0,0 20-27 16,0 10 25-16,0 4 2 15,4 0-10-15,12-3-166 16,22-15-154-16,-5-9-341 15,3-9-468-15</inkml:trace>
  <inkml:trace contextRef="#ctx0" brushRef="#br0" timeOffset="7936.53">15797 5113 2453 0,'0'0'853'15,"0"0"-498"-15,0 0-177 16,0 0-130-16,0 0-48 15,0 0-157-15,0 0-203 16,-40-4-589-16</inkml:trace>
  <inkml:trace contextRef="#ctx0" brushRef="#br0" timeOffset="8111.27">15140 5231 886 0,'0'0'1935'15,"0"0"-1402"-15,0 0-323 16,0 0-111-16,0 0-99 16,177-11-111-16,-94 2-357 15,-10 1-375-15</inkml:trace>
  <inkml:trace contextRef="#ctx0" brushRef="#br0" timeOffset="8770.9">15794 5243 1423 0,'0'0'783'0,"0"0"-427"0,0 0 117 16,0 0-235-16,0 0-77 0,0 0-44 16,0 0-61-16,-45 41-41 15,22-11-5-15,0 6-4 16,7 4-6-16,7 2 12 15,9-2-2 1,2-4-1-16,25-3-9 0,13-14-1 16,7-5-55-16,5-11-32 0,-4-3 25 31,0-4 42-31,-8-19 11 16,-9-1 10-16,-7-6 28 0,-9-2 44 0,-5-2 18 15,-6 4-21-15,-4 6-4 31,0 8 1-31,0 8 3 0,0 8-17 0,-9 0-52 32,-4 12-6-32,0 16 6 15,1 8-9-15,8 0-2 16,4 0 10-16,0-6 0 16,20-6 1-16,9-10 3 0,9-9-1 15,4-5 8-15,1-9-8 16,-1-17-2-16,-2-6 14 15,-9-8-13-15,-4-2 5 16,-9 0 20-16,-7 2-17 16,-5 8 9-16,-6 10-5 15,0 8 1-15,0 7 29 16,0 7-30-16,0 0-13 16,-6 7-14-16,1 11-1 0,5 1 11 15,0 6 4-15,0-1 0 16,15-2 13-16,10 2-13 15,2-2 1-15,2-2 5 16,-2-2-5-16,-5-2 4 16,-2 0-5-16,-6-2-1 15,-8-2 1-15,-6 0 0 16,0 2-8-16,-24 6 7 16,-74 20-53-16,4-5-250 15,-13-1-689-15</inkml:trace>
  <inkml:trace contextRef="#ctx0" brushRef="#br0" timeOffset="11405.1">15275 7068 97 0,'0'0'1576'16,"0"0"-1043"-16,0 0-191 0,0 0 10 16,0 0-89-1,0 0-102-15,-25-38-22 16,23 36-34-16,2 2-51 0,-2 0-23 16,-2 0-5-16,-1 0-17 15,-1 0-9-15,-6 0 0 16,-3 0 0-16,-5 0-6 15,-3 0 6-15,-2 0 0 16,2 0-2-16,0 0 2 16,3 0 0-16,3 0 0 15,0 0 1-15,7 0 7 16,3 0-8-16,5 0 26 16,0 0 29-16,2 0 13 15,0 0 1-15,0 0-24 16,0 0-8-16,0 0 4 15,0 0-19-15,21 0-8 16,15 0-2-16,18 8-11 16,15 0 16-16,11 0-17 0,7-1 0 15,-2-6-3 1,-12-1-6-16,-19 0-2 0,-18 0 1 16,-21 0-4-16,-15 0 14 15,0 0-38-15,-24 0-106 16,-19 0-165-16,-11 8-13 15,-6 4-173-15,-2 0 106 16,-1 2 93-16,11-2 119 16,2-2 91-16,12-3 86 15,9-3 16-15,9-4 119 16,5 0 61-16,5 0 76 16,4 0-59-1,2-4 44-15,-1 0-29 0,3 0-27 0,0-1 4 16,0 1-61-16,0 3-27 15,2 1-28-15,-3 0-26 16,1 0-12-16,-3 0-23 16,-4 0-4-16,-1 15-18 15,-9 12-6-15,0 11 0 16,-1 10 2-16,1 6 22 16,4 8 8-16,7 2-32 15,4 4 0-15,4-1 0 16,0-3 0-16,10-4 0 15,9-6 0-15,8-10 0 0,2-12 0 16,5-10 0 0,-1-9 0-16,6-12 0 0,3-1 0 15,0 0 0-15,1-12 0 16,-2-4 0-16,-3-2 0 16,-7 2-17-1,-4-2-109-15,-9 2-135 0,-15-8-88 16,-3 4-309-16,0 0-479 0</inkml:trace>
  <inkml:trace contextRef="#ctx0" brushRef="#br0" timeOffset="11672.11">14916 7419 2218 0,'0'0'844'0,"0"0"-496"15,0 0-69-15,0 0-126 16,0 0-24-16,150-8-60 16,-82 8-13-16,4 0-56 15,-1 0 0-15,-2 0 0 16,-13-2 0-16,-11-6-47 16,-19 2-83-1,-16-2-94-15,-10 0-104 0,-21 4-491 16,-3 2-333-16</inkml:trace>
  <inkml:trace contextRef="#ctx0" brushRef="#br0" timeOffset="12536.87">17122 7167 1726 0,'0'0'691'32,"0"0"-307"-32,0 0 68 15,0 0-167-15,0 0-80 16,0 0-35-16,0 0 13 15,9-79-183-15,-9 79 0 16,0 0 0-16,0 0 0 16,0 0 0-16,-9 8 0 15,-2 16 0-15,-7 13 0 16,-4 13 0-16,-2 6 0 16,-1 2 0-16,5 0 0 0,-1-4 0 15,11-8 0-15,3-5 0 16,5-9 0-16,2-12 0 15,0-9 0-15,11-6 0 16,14-5 0-16,8 0 0 16,9-6 0-16,7-11 0 15,5-1 0-15,-3 4 0 16,-2 1 0-16,-5 4 0 16,-11 5 0-16,-8 3 0 15,-7 1 0-15,-11 0 0 16,-3 0 0-16,-4 0-114 15,0 0-89-15,0 0-44 16,0 0-26-16,-2 0-10 0,-7 0 90 16,1-3 73-1,-4-15 91-15,1-4 29 0,-1-8 76 16,4-4 104-16,1-2 58 16,3 4 17-16,0 2 16 15,4 6-46-15,0 5-8 16,0 8-217-16,0 4 0 15,0 4 0-15,0 3 0 16,0 0 0-16,0 12 0 16,0 16 0-16,0 10 0 0,0 14 0 15,0 6 0 1,0 6 0-16,0 3 0 0,0-1 0 16,6 0 0-16,5-6 0 15,9 4 0-15,1-13-242 16,-6-19-1033-16</inkml:trace>
  <inkml:trace contextRef="#ctx0" brushRef="#br0" timeOffset="14328.11">15005 8293 1380 0,'0'0'565'15,"0"0"-169"-15,0 0-9 0,0 0-18 16,0 0-92-16,0 0-36 15,0 0-53-15,-8-14-28 16,6 14-27-16,-3 4-133 16,1 19 0-16,-1 13 0 15,-2 14 0-15,1 12 0 16,1 8 0-16,3 4 0 0,0-1 0 16,2-8 0-16,0-6 0 15,0-15 0-15,0-12 0 16,0-12 0-16,0-10 0 15,0-6 0-15,0-4 0 16,0 0 0-16,-2-10 0 16,-6-18 0-16,4-14 0 15,-2-12 0-15,-1-13 0 16,1-6 0-16,-2-4 0 16,2 3 0-16,-1 10 0 15,1 12 0-15,2 12 0 16,1 16 0-16,3 7 0 0,0 8 0 15,0 0 0 1,0 4 0-16,11-2 0 0,12 1 0 16,6-2 0-16,8 2 0 15,7-2 0-15,6 3 0 16,-2 0 0-16,2-1 0 16,-8 4 0-16,-6-2 0 15,-10 2 0-15,-6 0 0 16,-9 2 0-16,-5 0-41 15,-4 0-145-15,-2 0-166 16,-10 8-325-16,-9 8 2 16,-6 0-648-16</inkml:trace>
  <inkml:trace contextRef="#ctx0" brushRef="#br0" timeOffset="14674.07">14990 8494 214 0,'0'0'1287'16,"0"0"-908"-16,0 0-109 15,0 0 55-15,0 0-54 16,0 0-35-16,0 0-44 16,-22 0-7-16,22 0-18 0,0 0-43 15,0 0-23-15,0 0-14 16,0 0-45-16,10 0-6 15,13 2 12-15,10-2-21 16,7 0-5-16,12 0-11 16,8 0-11-16,4 0 2 15,1-8-2-15,-5-2-5 16,-13 0 4-16,-13 2 2 16,-17 2-1-1,-10 2 1-15,-7 0 7 0,0 4-8 0,-7 0-45 31,-15 0-165-31,4 0-250 16,5 2-557-16</inkml:trace>
  <inkml:trace contextRef="#ctx0" brushRef="#br0" timeOffset="15640.39">17240 8442 1945 0,'0'0'794'15,"0"0"-446"-15,0 0-68 16,0 0-104-16,0 0-103 16,0 0-35-16,0 0 25 15,0-10-5-15,0 8 10 16,0-6 32-16,11-4-2 15,10-4-43-15,3-4-55 0,10 0 0 16,6-2 0-16,1 1 0 16,5 6 0-16,-4 2 0 15,1 8 0-15,-8 2 0 16,-2 3 0-16,-6 0 0 16,-10 17 0-16,-3 6 0 15,-9 5 0-15,-5 3 0 16,0 3 0-16,-19 0 0 15,-7-2 0-15,-8-2 0 16,1-6 0-16,-3-2 0 0,7-6 0 16,5-4 0-1,9-4 0-15,8-4 0 0,5-4 0 16,2 0 0-16,0 0 0 16,15 0 0-16,14 0 0 15,9 0 0-15,7 0 0 16,5 0 0-16,4 6 0 15,-2 11 0-15,-6 5 0 16,-5 6 0-16,-10 8 0 16,-9 1-48-16,-13 6-33 15,-9-3 0-15,-5-4 30 16,-28-2 39-16,-14-8 5 16,-13-4 7-16,-9-8 44 15,-5-4 28-15,3-8 21 0,7-2-22 31,10 0-71-31,16-4 0 0,11-8 0 0,14-2 0 16,8 0 0-16,5 0 0 16,2 2 0-1,16 2 0-15,5 2 0 0,0 2 0 16,-4 6 0-16,-5 0-54 31,-5 6-597-31,-9 6-1168 0</inkml:trace>
  <inkml:trace contextRef="#ctx0" brushRef="#br0" timeOffset="17574.54">14823 9565 757 0,'0'0'242'0,"0"0"-58"0,0 0 23 16,0 0 5 0,0 0-38-16,0 0-29 0,0 0-11 15,0-12 8-15,0 12 1 16,0-2 0-16,0 0-17 15,0 2-19-15,0-2-19 16,0-1-1-16,0 2 6 16,-3-3-20-16,1 2 9 15,-2-2 5-15,0 0-15 16,-1 1-6 0,1-2 10-16,-3 1-8 15,0-2-19-15,-2 0-11 16,1 0-22-16,-2 0 14 15,-3-1 9-15,-1 6 9 0,-1-3 5 16,-1 4-10-16,-1 0 2 16,-6 0 3-16,1 2-25 15,-7 14 5-15,1 6-2 16,-7 8-10-16,4 4 8 16,2 4-9-16,5 4-1 15,2 0-7-15,6 2-6 16,5 2 5-16,5-3-6 15,3-1 0-15,3-2 0 16,0-4-2-16,18 0 2 0,11-4 6 16,9-4-6-1,11-2 0-15,9-6-16 0,11-6-19 16,5-4-16-16,-1-8-10 16,-4-2 7-16,-11 0 12 15,-11-8 6-15,-14-8 30 16,-13-4 6-16,-11-2 1 15,-9 0 13-15,0-2-1 16,-7 0 14-16,-12 4-1 16,-6 2-25-16,-6 4 10 15,-3 4-11-15,-1 4 0 0,1 2-5 16,3 4 4 0,4 0 1-16,9 0 10 0,7 0-9 15,5 0 13-15,2 0-4 16,4 0-8-16,0 0-2 15,0 0 10-15,0 0 7 16,0 0 28-16,6 0-14 16,11 0-7-16,6 0-7 15,2 0-17-15,-1 0 0 16,-2 0 0-16,-4 0 1 16,-7 0 5-16,-5 0-5 0,0-2 17 15,-4 0-7-15,0 0 0 16,0-2-11-16,0 2 0 15,-2 2 0-15,0-2 0 16,0 2 0-16,0 0 0 16,0 0 0-16,0 0 0 15,0 8 0-15,0 12 0 16,0 10 0-16,0 10 0 0,0 8 0 16,0 4 0-1,0 4 0-15,0-2 0 0,-4-1 0 16,-2-5 0-1,2-8 0-15,4-6 0 0,0-8-30 16,25-12-230-16,6-8-460 16,0-6-810-16</inkml:trace>
  <inkml:trace contextRef="#ctx0" brushRef="#br0" timeOffset="18395.58">17158 9593 1627 0,'0'0'593'16,"0"0"-337"-16,0 0 3 0,0 0 12 15,0 0-89-15,0 0-5 0,0 0-15 16,-27-4-45-16,7 4-57 16,0 0-24-16,2 0-23 15,5 0-2-15,4-4 8 16,5 0 5-1,4-6 30-15,0-2-1 0,11-4-29 16,13-2-5-16,10-2-18 16,3 4-1-16,5 2 20 15,3 6-19-15,0 4 5 16,-2 4 7-16,-8 0-13 16,-4 4 1-16,-8 14-1 0,-12 5-9 15,-7 6 8 1,-4 5-14-16,-7 4 15 0,-19 4-10 15,-8-2 10-15,-6 0-1 16,-3 0 1-16,1-4 0 16,3-1 1-16,0-5-1 15,10-6 0-15,10-6 24 16,7-6-23 0,10-6 14-16,2-4-6 0,9-2 17 15,27 0 31-15,12 0-57 16,17 0 0-16,13-2 0 15,7-6 0-15,1 0 0 16,-3 0 0-16,-9 1 0 0,-19 2 0 16,-16 1 0-1,-18-1 0 1,-11 4 0-16,-6 1 0 16,-4 0 0-16,0 0 0 15,0 0-137-15,0 1-658 0</inkml:trace>
  <inkml:trace contextRef="#ctx0" brushRef="#br0" timeOffset="20770.36">14899 10792 1729 0,'0'0'752'15,"0"0"-191"-15,0 0-93 16,0 0-204-16,0 0-66 16,0 0-74-16,0 0-124 15,11-40 0-15,-20 68 0 16,-3 16 0-16,-1 12 0 16,-2 8 0-16,3 3 0 15,4-1 0 1,3-8 0-16,5-8 0 0,0-14 0 0,0-10 0 15,0-13 0-15,0-13 0 16,0 0 0-16,0-23-60 16,0-15-185-16,0-10-101 15,0-4-132-15,0-6-47 16,0 2 57-16,3 1 219 16,1 7 168-16,-2 8 81 15,-2 10 181-15,2 6 156 16,0 2 20-16,3 4 14 15,2 0-82-15,2 0-68 0,4 0 10 16,3 0-67 0,3 0-28-16,8 2-47 15,6 0-46-15,10 4-10 0,4 2-33 16,4 3 0-16,3 6 0 16,-6 1 0-16,-5 0 0 15,-11 14 0-15,-11 8 0 16,-11 6 0-16,-10 4 0 15,0 4 0-15,-27-2-8 16,-11 0-10 0,-7-2 8-16,-3-6 2 0,0-4 0 0,6-4 7 15,9-8 0-15,11-2 1 16,8-6-1-16,11 1 3 16,3-3 8-16,0 0 33 15,19 0-43-15,12-5 0 16,11-3 0-16,5 3 0 15,7 2 0-15,-1 3 0 16,0 0 0-16,-1 14 0 16,-8 8 0-16,-6 4 0 15,-11 9 0 1,-9 1 0-16,-16 2 0 16,-2-2 0-16,-14 0 0 15,-19-4 0-15,-9-4 0 16,-10-6 0-16,2-6 0 15,-4-8 0-15,2-4 0 16,8-4 0-16,6 0 0 16,12-10 0-16,7-8 0 15,13 0 0-15,6-2 0 16,0-2 0-16,15 4 0 16,39 4-98-16,-5 6-457 15,2 2-826-15</inkml:trace>
  <inkml:trace contextRef="#ctx0" brushRef="#br0" timeOffset="21504.44">17243 10989 1625 0,'0'0'684'31,"0"0"-224"-31,0 0-94 0,0 0-55 0,0 0-95 16,0 0-75-16,0 0 6 16,-32-95-1-16,30 83-146 15,2 0 0 1,0 0 0-1,0 0 0-15,13 2 0 16,14 0 0-16,6 2 0 0,7 4 0 16,3 4 0-1,1 0 0-15,-3 10 0 16,-8 10 0-16,-6 8 0 0,-12 4 0 16,-10 8 0-16,-5 2 0 15,-9 2 0-15,-18 1 0 16,-13-1 0-16,-5-4 0 15,-5-2 0-15,0-4 0 16,4-4 0-16,5-6 0 16,12-6 0-16,14-6 0 15,11-4 0-15,4-3 0 16,15-4 0-16,28-1 0 16,16 0 0-16,13 0 0 0,6 0 0 15,2-8 0-15,-7 2 0 16,-8 2 0-16,-16 0 0 15,-13 2 0-15,-16 0 0 16,-9 0 0-16,-7 2 0 16,-4 0 0-16,0 0 0 15,0 0 0-15,0 0 0 16,0 0 0-16,0 0-32 16,0 0-456-16,-4 4-711 0</inkml:trace>
  <inkml:trace contextRef="#ctx0" brushRef="#br0" timeOffset="24373.46">14986 11839 1943 0,'0'0'602'0,"0"0"-310"15,0 0 7-15,0 0-128 16,0 0-69-16,0 0 10 16,0 0-14-16,-2-4-22 15,-10 34 17-15,-5 10 6 16,-6 8-27-16,-4 6-28 15,-2 3-20 1,2-3-6-16,1-4-3 0,4-6-8 0,4-8 5 16,5-8-11-16,3-12 5 15,8-6-5-15,0-6-1 16,2-4 9-16,0 0-9 16,0-14 0-16,0-14 0 15,14-8 0-15,1-12 0 16,7-6 0-16,5-11 0 15,4-3 0-15,5-6 0 16,-1 4 0-16,-1 10 0 16,-7 14 0-16,-9 15 0 15,-9 17 0-15,-3 14 0 16,-4 0 0-16,0 24 0 0,0 21 0 16,3 9 0-16,2 10 0 15,0 2 0-15,4-4 0 16,0-4 0-16,0-6 0 15,-2-6 0-15,-1-5 0 16,2-11 0-16,-6-6 0 16,1-8 0-16,-5-6 0 15,0-6-158 1,0-2-127-16,0-2-27 0,-5 0-296 16,-9-6-186-16,-3-2-904 0</inkml:trace>
  <inkml:trace contextRef="#ctx0" brushRef="#br0" timeOffset="24609.2">14760 12194 1508 0,'0'0'722'0,"0"0"-190"16,0 0-69-16,0 0-168 16,0 0-46-16,0 0-81 15,0 0-9-15,-33-39-159 16,33 38 0-16,18-3 0 0,15 0 0 31,14-2 0-31,17 2 0 0,12 0 0 0,36-6-185 16,-20 2-377-16,-17-5-768 15</inkml:trace>
  <inkml:trace contextRef="#ctx0" brushRef="#br0" timeOffset="25266.77">16924 11837 1930 0,'0'0'837'0,"0"0"-377"16,0 0-169 0,0 0-72-16,0 0-107 0,0 0-76 15,0 0-4 1,44-72 10-16,-25 50-15 0,-2 0 0 15,1-1-5 1,-3 1 1-16,-1 0 15 0,-3 6-38 16,-5 2 0-16,-1 2 0 15,-3 6 0-15,-2 2 0 16,0 2 0-16,0 2 0 16,0 0 0-16,0 8 0 15,-4 19 0-15,-7 9 0 16,-5 7 0-16,3 10 0 0,0 1 0 15,1 2 0-15,4-2 0 16,1-4 0-16,7-2 0 16,0-8 0-16,0-4 0 15,0-5 0-15,11-9 0 16,0-4-194-16,0-4-139 16,-6-6-252-1,-5 2-28-15,-7-2 69 0,-15-2-170 0</inkml:trace>
  <inkml:trace contextRef="#ctx0" brushRef="#br0" timeOffset="25503.64">16862 12236 1110 0,'0'0'559'16,"0"0"-181"-16,0 0 100 16,0 0-131-16,0 0-22 15,0 0-14 1,0 0-50-16,-68 4-52 0,68-4-91 16,0 0-118-16,12 0 0 15,12 0 0 1,12 0 0-16,11-4 0 0,8 2 0 0,6-2 0 31,-1 0 0-15,-6 0 0-16,-12 2 0 0,-11-2 0 15,-18 2 0-15,-10 2 0 16,-13 0-149-16,-21 0-484 16,-4 0-953-16</inkml:trace>
  <inkml:trace contextRef="#ctx0" brushRef="#br0" timeOffset="25841.91">14805 12992 652 0,'0'0'250'0,"0"0"-172"16,0 0-78-16,0 0-45 16,0 0-206-16</inkml:trace>
  <inkml:trace contextRef="#ctx0" brushRef="#br0" timeOffset="26139.42">14830 12839 844 0,'2'-6'388'0,"0"-4"113"16,3 1-134-16,-3-4 153 16,2 1-12-16,0 2-187 15,-1 2-21-15,-3 2-47 16,0 2-159-16,0 2-94 16,0 0 0-16,0 2 0 15,0 2 0-15,0 22 0 16,0 12 0-16,0 13 0 15,2 9 0-15,2 2 0 16,3-2 0-16,0-2 0 0,-1-10 0 16,1-8 0-16,0-14 0 15,-2-10 0-15,-5-14-294 16,0-19-187-16,0-18-380 16,0-5-371-16</inkml:trace>
  <inkml:trace contextRef="#ctx0" brushRef="#br0" timeOffset="26466.05">14876 12689 1592 0,'0'0'841'0,"0"0"-226"16,0 0-159-16,0 0-175 15,0 0-70-15,0 0-111 16,0 0-100-16,-4-30 0 16,33 30 0-1,13 10 0-15,10 8 0 0,8 6 0 16,6 6 0-16,3 7 0 15,-2 3 0-15,-7 3 0 16,-10 4 0-16,-15 3 0 16,-17 2 0-16,-13 0 0 15,-5-2 0-15,-19-2 0 16,-20-8 0-16,-13-4 0 0,-10-6 0 16,-7-7 0-1,-10-5 0-15,2-9 0 0,-2 0 0 16,13-7 0-16,10 0 0 15,16-2 0-15,15 0 0 16,19 0 0-16,6 0 0 16,14 0 0-16,50 0-24 15,-1 0-619-15,1-4-1100 0</inkml:trace>
  <inkml:trace contextRef="#ctx0" brushRef="#br0" timeOffset="27405.62">17164 13028 2125 0,'0'0'689'0,"0"0"-338"0,0 0-3 16,0 0-176-16,0 0-94 15,0 0-55-15,0 0-1 16,23-116 17-16,-5 94 30 16,-1-4 3-16,1-1-4 15,-5 4-28-15,1-2-40 16,-3 3 0 0,-2 2 0-16,-2 2 0 0,-2 6 0 15,-3 2 0-15,-2 4 0 16,0 4 0-16,0 2 0 15,0 0 0-15,0 0 0 16,0 0 0-16,0 0 0 16,0 4 0-16,-2 12 0 15,-6 8 0-15,-1 11 0 16,-1 5 0-16,-4 6 0 0,3 4 0 16,2 0 0-16,0 2 0 15,2 0 0-15,1-2 0 16,4-4 0-16,2-2 0 15,0-5 0-15,0-6 0 16,0-2 0-16,0-9-72 16,0-2-165-16,0-6-83 15,0-4-214-15,0-2 41 16,0-2 158-16,-13 0 70 16,-6-4 14-16,-5 2 148 0,-3-2 89 15,-6 0 14-15,-3-2 106 16,-2 2 15-16,-2-2 36 15,4 0 59-15,5 0 79 16,4 0-11 0,8-2 38-16,3-4-73 0,3 2-26 15,6 0-21-15,2 0-17 16,1 2-40-16,4 0-26 16,0 0-119-16,0 0 0 15,20 0 0-15,11 0 0 0,16 2 0 16,10-2 0-16,9 2 0 15,5-2 0-15,0 2 0 16,-4-4 0-16,-12 2 0 16,-9-4 0-16,-15 2 0 15,-14-2 0-15,-8 0 0 16,-6 0 0-16,-3 1 0 16,0 2 0-16,0 1 0 15,0-2-83-15,2 4-410 16,7-4-467-16</inkml:trace>
  <inkml:trace contextRef="#ctx0" brushRef="#br0" timeOffset="27562.91">17810 13283 2259 0,'0'0'682'0,"0"0"-458"15,0 0-224-15,0 0-522 16</inkml:trace>
  <inkml:trace contextRef="#ctx0" brushRef="#br0" timeOffset="50312.58">22186 4855 2457 0,'0'0'602'16,"0"0"-440"-16,0 0-10 15,0 0-89-15,0 0-25 16,0 0 31-16,-17 19-5 0,15-16-10 15,2-3 8 1,0 0 16-16,0 0 31 0,0-3-22 16,0-11-52-16,0-5-17 15,-10-6-18-15,-1 1 0 16,-9 4 6-16,-6 6-4 16,-10 10 17-16,-8 4 0 15,-8 10-19-15,-3 24 0 16,-1 13 0-16,2 11 0 15,10 6 0-15,13 4 0 16,13-2 0-16,18-1 0 16,0-10 0-16,35-6 0 0,19-13 0 15,15-14 0-15,12-16 0 16,-2-6 0-16,-3-12 0 16,-9-18 0-16,-13-6 0 15,-10-4 0-15,-13-3 0 16,-6 7 0-16,-12 8 0 15,-4 10 0-15,-6 10 0 16,-3 8 0-16,0 0 0 16,0 18 0-16,-12 14 0 15,1 12 0-15,5 4 0 0,3 1 0 16,3-5 0-16,7-8 0 16,18-12 0-1,1-12 0-15,0-12 0 16,-3 0 0-16,-3-20 0 15,-7-12 0-15,-3-10 0 16,-10-6 0-16,0-5 0 16,-3 5 0-16,-15 6 0 0,-2 10 0 15,1 14 0-15,-2 14 0 16,5 4 0-16,1 8 0 16,1 16 0-16,10 4 0 15,4 2 0-15,0-4 0 16,18-4 0-16,18-5 0 15,11-12 0-15,10-5 0 16,3-2 0-16,0-23 0 16,-4-14 0-16,-6-9 0 15,-11-8 0-15,-7-10 0 16,-8 0 0-16,-9 2 0 0,-5 11 0 16,-6 17 0-16,-4 14 0 15,0 16 0-15,0 6 0 16,-16 16 0-16,-8 24 0 15,-2 17 0-15,-1 11 0 16,9 4 0-16,7 4 0 16,11-2 0-16,0-3 0 15,15-12 0-15,16-9 0 16,10-13 0-16,3-17 0 16,3-14 0-16,-1-6 0 15,0-20 0-15,-9-20 0 16,-3-8 0-16,-8-5 0 15,-6 3 0-15,-4 10 0 16,-7 12 0-16,-5 12 0 0,-4 10 0 16,0 6 0-16,0 4 0 15,-4 24 0-15,-7 10 0 16,2 6 0-16,4 3 0 16,5-6 0-16,0-6 0 15,9-9 0-15,11-10 0 16,0-10 0-16,3-6 0 15,-2-4 0-15,0-21 0 16,-3-6 0-16,-5-10 0 0,-4 0 0 16,-9-2 0-16,0 3 0 15,0 6 0-15,-16 8 0 16,-2 8 0-16,1 8 0 16,3 4 0-16,3 4 0 15,5 2 0-15,1 0 0 16,5 0 0-16,0 0 0 15,0 0 0-15,11 0 0 16,10 0 0-16,8 0 0 16,6 0 0-16,5 0 0 15,2 0 0-15,3 0 0 16,-3 6 0-16,-1 10 0 16,-4 10 0-16,-3 6 0 15,-5 4 0-15,-12 2 0 0,-7 0 0 16,-10-6 0-16,0-1 0 15,-16-7 0-15,-9-6 0 16,-2-4 0-16,3-8 0 16,4-4 0-16,9-2 0 15,7-2 0-15,4-23 0 16,4-8 0-16,23-7 0 16,11-7 0-16,6 1 0 15,1 4 0-15,-1 8 0 16,-6 8 0-16,-9 8 0 0,-7 6 0 15,-4 6 0 1,-7 2 0-16,-2 2 0 0,-3 0 0 16,0 2 0-16,-6 0 0 15,2 0 0-15,-2 0 0 16,0-2 0-16,0 2 0 16,0 0 0-16,0 0 0 15,0 0 0-15,0 0 0 16,0 0 0-16,0 0 0 15,0 10 0-15,0 10 0 0,-2 8 0 16,-2 4 0 0,4 0 0-16,0 0 0 15,4-3 0-15,11-7 0 0,5-8 0 16,5-6 0-16,-1-8 0 16,5 0 0-16,-3-4 0 15,3-14 0-15,-2-4 0 16,0-3 0-16,-2 1 0 15,-4 0 0-15,-2 6 0 16,-6 6 0-16,-2 4 0 16,-6 6 0-16,-1 2 0 0,0 2 0 15,1 16 0 1,-1 4 0-16,3 4 0 0,0-2 0 16,-3-2 0-16,1-8 0 15,-1-3 0-15,0-10 0 16,4-1 0-16,0 0 0 15,7-9 0-15,8-14 0 16,2-3 0-16,2 0 0 16,-5 4 0-16,-3 8 0 15,-2 4 0-15,-5 10 0 16,0 0 0-16,1 4 0 16,0 16 0-16,3 6 0 15,1 2 0-15,0 1 0 0,1-6 0 16,-5-3-90-16,-5-5-212 15,-5-15-194 1,-3 0-94-16,0-11-312 0</inkml:trace>
  <inkml:trace contextRef="#ctx0" brushRef="#br0" timeOffset="50469.95">24096 4754 2744 0,'0'0'720'0,"0"0"-376"15,0 0-197-15,0 0-147 16,0 0-225-16,145 60-571 0</inkml:trace>
  <inkml:trace contextRef="#ctx0" brushRef="#br0" timeOffset="51032.78">24965 5123 1898 0,'0'0'786'0,"0"0"-306"16,0 0-211-16,0 0-60 15,29-124-80 1,-29 100-35-16,-7 4 11 0,-22 8-63 31,-9 10-31-31,-8 2-10 16,-1 12-1-16,0 16-1 15,7 4 1-15,11 2-18 16,11-2 12-16,12-4 4 16,6-8-29-16,4-6 11 15,18-10 20-15,9-4 3 16,0 0 6-16,3-14-8 16,-4-6 25-16,-7-2 25 15,-2 2 9-15,-6 2-60 0,-6 6 0 16,-4 6 0-1,-1 4 0-15,-2 2 0 0,0 0 0 16,3 16 0-16,4 16 0 16,-2 12 0-16,1 12 0 15,-3 10 0-15,-1 11 0 16,-4 5 0-16,0 2 0 16,0 2 0-16,0-3 0 0,-2-7 0 0,-5-10 0 15,3-12 0 1,0-14 0-16,-1-10 0 0,1-12 0 15,-3-12 0-15,-4-6 0 16,-5-2 0-16,-6-22 0 16,-5-14 0-16,3-10 0 15,3-12 0-15,13-6 0 16,8-4 0-16,20-1 0 16,26 5 0-1,19 4 0-15,53-12-51 0,-13 15-436 0,-9 16-631 0</inkml:trace>
  <inkml:trace contextRef="#ctx0" brushRef="#br0" timeOffset="51174.05">25662 5284 636 0,'0'0'2440'0,"0"0"-1749"16,0 0-362-16,0 0-329 15,0 0 0-15,0 0-297 0,0 0-1134 16</inkml:trace>
  <inkml:trace contextRef="#ctx0" brushRef="#br1" timeOffset="78668.27">22431 5743 738 0,'0'0'624'16,"0"0"-307"-16,0 0-120 15,0 0-38-15,0 0-50 16,0 0-63-16,0 0-14 16,6-18 1-16,0 8 79 15,-2-2 98-15,-1 4 49 16,-3 2 48-16,0 2-36 0,0 4-30 15,0 0-65-15,0 0-89 16,0 0-38-16,0 0-17 16,0 0-31-16,0 0-1 15,0 0 0-15,0 0 0 16,0 0-1-16,0 0-5 16,0 0 6-16,0 0 1 15,0 0 8-15,0 0 11 16,0-4-10-16,-3-9 11 15,-5 2-12-15,-10-4 0 16,-5 5-7-16,-6 6-2 0,-7 4 1 16,-8 0 11-16,-5 21-12 15,3 7 0 1,1 8 0-16,7 4 9 0,9 4-12 16,8 2 3-16,11 2 0 15,10-2-5-15,0-4 6 16,16-7-1-16,15-7 4 15,11-6-1-15,6-12-3 16,6-6 0-16,2-4-3 16,-4 0-12-16,-8-12-2 15,-9-2 13-15,-8 0 3 0,-11 4 2 16,-7 2-1 0,-5 4 8-16,-4 2-7 0,0-1-2 15,0 3-52 1,0 0-155-16,0 0-290 0,0 3-470 0</inkml:trace>
  <inkml:trace contextRef="#ctx0" brushRef="#br1" timeOffset="79198.88">22886 5654 1839 0,'0'0'642'16,"0"0"-281"-16,0 0 7 15,0 0-154-15,0 0-79 16,0 0-33-16,0 0-12 16,-6-13-17-16,6 13-31 15,0 0 3-15,0 0 6 0,0 0-39 16,0 0-12-16,0 0-1 15,0 13-38 1,0 14 38-16,0 5-13 0,0 8 14 16,0 6 0-16,0 4 8 15,-3 0-9-15,3 0 1 16,0-2 0-16,0-3-6 16,0-8 6-16,0-6 0 15,0-9-6-15,3-6 7 16,-1-10-1-16,0-2 1 15,-2-4 0-15,2 0-1 0,2-20-13 16,-1-6-214 0,-1-2-701-16</inkml:trace>
  <inkml:trace contextRef="#ctx0" brushRef="#br1" timeOffset="92538.5">22564 9298 1445 0,'0'0'364'16,"0"0"-241"-16,0 0 15 15,0 0-53-15,0-8-57 0,2 8-4 16,-2-2 29-16,0 2 16 16,0-2 16-16,0 2 10 15,0-2 6-15,0 0-9 16,0 2-5-16,0-2 9 16,0 2-7-16,0-2 5 15,0-2-2-15,0 0-20 16,-2-2 7-16,-8 0-7 15,1 0 3-15,1-2 21 16,-4 2-35-16,-1 2 8 16,0 0 2-16,-3 0-38 15,1 4 0-15,-6 0-5 16,-1 0-20-16,-3 0 16 0,1 10-11 16,-5 6 10-1,3 6 7-15,-1 4-29 0,-2 4 18 16,4 3-7-16,2 3-10 15,4-3 17-15,5 2-13 16,8-3-6-16,3 0 9 16,3-4-1-16,0 0-8 15,3-2 0-15,13 0 0 16,1-4 8-16,8-2-8 16,6-2 0-16,4-4-1 0,10-2 5 15,2-2-14-15,2-3 1 16,0-6-6-16,-2-1 7 15,-3 0 5-15,-9 0 3 16,-6 0 1-16,-10 0 0 16,-6-4-1-16,-8 2 0 15,-3 2 0 1,0 0-7-16,-2 0 4 0,0 0-23 16,0 0-4-16,2-2-48 15,1 0-37-15,5-4-70 16,10-12-147-16,0 2-360 15,0-4-354-15</inkml:trace>
  <inkml:trace contextRef="#ctx0" brushRef="#br1" timeOffset="93035.55">23120 9144 1523 0,'0'0'378'0,"0"0"-46"15,0 0-62-15,0 0-53 16,0 0-82-16,0 0 25 15,0 0 18-15,-22-4-64 16,18 14 16-16,-1 6-4 16,1 8-24-16,-1 4-9 15,2 6-42-15,3 6-20 16,0 6-1-16,0 4-22 0,0 2 5 16,0 5-11-16,0-3-2 0,0 0 7 31,0-6-7-31,0-4-11 15,0-10 10-15,0-5 2 16,0-10 5-16,0-6-6 16,0-5 0-16,0-7 3 15,0 1-2-15,0-2-1 16,0 0 17-16,0 0-16 16,0 0 16-16,0 0-12 15,0 0-5-15,0-2-127 16,0-12-392-16,3-2-973 0</inkml:trace>
  <inkml:trace contextRef="#ctx0" brushRef="#br1" timeOffset="108966.27">14174 7379 1437 0,'0'0'307'0,"0"0"-177"0,0 0 14 15,0 0-14-15,0 0-62 16,0 0-3-16,-35-16 104 16,26 14-10-16,-3-2-43 15,2 0-4-15,1 0 12 16,2 2-6-16,2 2-41 0,3-2-8 16,2 2-11-16,0 0-32 15,0 0-26-15,16 0 0 16,11 0 0-16,13 0 9 15,11 0-8-15,7 0 0 16,3 0 1-16,-4 0-2 16,-6 0-20-16,-9-2-29 15,-11-4-7 1,-8 0 38 0,-7 2 9-16,-7 0 9 15,-5 0 0-15,-2 0 1 16,-2 0 5-16,0 0 8 0,0 0-5 15,0-4 3 1,0 0-3-16,-9-4 31 0,1 2 1 16,-2-2-6-16,4 2 16 15,-1 2 6-15,5 2 21 16,0 2 32-16,2 1-34 16,0 2-16-16,0-2-18 15,0 2-25-15,0 1-5 16,0-2-12-16,0 2 0 15,0 0 0-15,0 0-6 16,0 0-3-16,0 0 2 16,4 0-14-16,7 6 12 0,1 8 8 15,1 2-9-15,1 6 9 16,-1 0-1-16,-3 2 1 16,-2 2 0-16,-8-2-8 0,0-2 8 15,0 0 1-15,-10 0 1 16,-7-4 16-16,-6 0-10 15,-1-4 2-15,1-4-4 16,2-2-5-16,2 0-75 16,9-4-237-16,3-2-615 0</inkml:trace>
  <inkml:trace contextRef="#ctx0" brushRef="#br1" timeOffset="111108.1">22302 7110 405 0,'0'0'885'15,"0"0"-390"-15,0 0-155 16,0 0 27-16,0 0-54 31,0 0-65-31,0 0-49 0,2-1-61 0,-2 1-24 16,0 0-30-16,0 0-8 0,0-3-40 16,0 3-15-16,0 0-6 15,0-2-13-15,0 0 10 16,0-4 6-16,0-2 7 15,-2-2 7 1,-6-2-10 0,-3-2 8-16,-5 0 8 15,-2 0-22-15,-4 4 4 16,-5 2-8-16,-4 2-12 16,-2 6 12-16,-5 0-11 0,-1 4 5 15,0 18 3-15,-1 4-9 16,1 10 1-16,4 4 16 15,3 7-17-15,8-1 11 16,6 0-10-16,10 0 6 16,8-2 14-16,2 0-14 0,25 0 11 15,13-1-4 1,6-3-14-16,5-4 8 16,5-7-8-16,0-4 0 15,-1-10 0-15,-1-6 0 0,0-7 0 16,-3-2 0-16,-5 0 0 15,-6-16 0-15,-1-4 0 16,-8 0 0-16,-9-3-14 0,-4 8-40 16,-9-2-40-16,-7 5-178 15,-2 2-376-15,0 2-571 16</inkml:trace>
  <inkml:trace contextRef="#ctx0" brushRef="#br1" timeOffset="111942.17">22900 7168 1731 0,'0'0'530'0,"0"0"-197"16,0 0-62-16,0 0-68 15,0 0-75-15,0 0-31 0,0 0-13 16,-29-5-17-16,15 5-38 16,-5 0-10-16,-4 0-7 15,-2 0-11-15,5 0 5 16,5 0-5-16,3 0 33 15,4 0 35-15,5-3 8 16,1-4 25-16,2-1-36 16,0 2-17-16,0-5 5 15,0 3-13-15,13-2-10 16,5 0-6-16,3 0-24 16,3 4 0-1,0 2-1-15,3 4 1 0,0 0 2 16,-2 0-3-16,2 8-1 0,-6 6-5 15,2 4 2-15,-5 1 3 16,-5 1 1-16,-1 2-6 16,-8 1 0-16,-2 4 3 15,-2 3 3 1,0 0-5-16,-2 2 7 0,-12 0-2 16,-1-2 0-16,-3 2 0 15,-2-4 9-15,-2 1-9 16,-3-4 0-16,0 0 3 15,3-3-3-15,-2-4 10 16,-1 0-1-16,5-4-3 0,0-2 17 31,7-2-23-31,2-2 0 16,4-4 0-16,2-1 0 16,5-3 0-16,0 0 0 15,0 0 0-15,0 0 0 16,12 0 0-16,9 0 0 15,16 0 0-15,7-3 0 16,12-5 0-16,4 1 0 16,0 2 0-16,-2-1 0 15,-7 4 0-15,-13 0 0 16,-8-1 0-16,-15 2 0 16,-7 1 0-16,-2 0 0 0,-6 0 0 15,0 0 0-15,0 0 0 16,0 0 0-16,0 0 0 15,0 0 0-15,0 0 0 16,0 0 0-16,0 0-189 16,0 0-912-16</inkml:trace>
  <inkml:trace contextRef="#ctx0" brushRef="#br1" timeOffset="127797.69">22813 11843 656 0,'0'0'651'16,"0"0"-434"-16,0 0 16 16,0 0-73-16,-18-32-56 15,13 24-16-15,1-2 12 16,-2-3 20-16,-2 4 0 16,0-1-3-16,1 0 31 15,-2-1-41-15,2 4-1 16,1-1-13-16,-1 1-20 15,1 0-17-15,-4 0-14 16,1 1 7-16,1 2 8 0,-1 0-23 16,-3 0-8-16,-1 0-2 15,2 0 4-15,-2 2 13 16,0 0 1-16,-3 0-15 16,3 2 4-16,-1 0-2 15,-1 0 4-15,1 0 9 16,1 0-2-16,-3 0 10 15,3 0-19-15,-1 4-4 16,-1 6 2-16,2 0-10 16,-1 6 4-16,-1 2-4 15,1 5 10-15,1 0 1 16,1 6-11-16,4 1 1 0,1 2-5 31,7 2-14-31,0 0 0 0,0-2 5 0,2-2-6 16,11-2 9-16,5-4-7 15,5-2 5-15,4-4-2 16,6-3-5-16,7-5-18 16,4-5 6-16,5-1-6 15,-2-1 3-15,0-3-3 16,-7 0 4-16,-7 0-8 16,-4-4-37-16,-4-7 1 15,-5 1-28-15,-5 0-20 0,-1 2-47 16,-1-7-157-16,-1 2-328 15,-3 1-374-15</inkml:trace>
  <inkml:trace contextRef="#ctx0" brushRef="#br1" timeOffset="128700.05">23276 11644 1597 0,'0'0'666'0,"0"0"-487"16,0 0-18-16,0 0 4 15,0 0-62-15,0 0-66 16,0 0 61-16,-45 16 20 16,37-12-39-16,1-1-11 15,1-3-3-15,4 0-9 16,-2 0 5-16,2 0-22 16,2-13 6-16,0-1-3 15,0 0 30-15,0-2 27 16,8 2-27-16,2 2-22 0,3 2-4 15,3 4-14-15,0 0-10 16,2 4-11-16,0 2-11 16,1 0 12-16,2 0-10 15,-4 0-1-15,1 8 7 16,-2 4-8-16,-5 2 0 16,0 2 0-16,-5 2 1 15,0 2 1-15,-6 3-2 16,0 2 1-16,0 1 2 15,0 3-2-15,-12-4-2 16,-1 4 1-16,1-5 0 16,-1 0 0-16,0-2 0 15,2 0 0-15,-2 0 0 0,-3-2 1 16,3 0-1-16,-3 0 0 16,-2 0 0-16,0-2 12 15,3-2-11-15,-3 0 0 16,3 0 12-16,1-3-13 15,3-4 8-15,4 0-8 16,2-5 0-16,3 0 9 16,2-4-9-16,0 1 6 15,0-1 6-15,0 0-12 16,0 0 8-16,0 0 4 0,12 0-12 16,7 0 0-1,8 0 0-15,9 0 0 0,4-1 0 16,7-6 0-16,6 1 0 15,1-2 0-15,-1 3 0 16,-4-2 0-16,-5 1 0 16,-5 2 0-16,-8 0 0 15,-6 2 0-15,-8 0 0 16,-6 0 0-16,-4 2 0 16,-4-2 0-16,-3 2 0 15,0 0 0-15,0 0 0 0,0 0 0 16,0 0 0-16,0 0 0 15,0 0 0-15,0 0 0 16,0 0 0-16,6-2 0 16,3-2-179-16,0-2-826 0</inkml:trace>
  <inkml:trace contextRef="#ctx0" brushRef="#br1" timeOffset="131975.2">22730 12665 1788 0,'0'0'717'0,"0"0"-497"16,0 0-6-16,0 0-50 16,0 0-53-16,0 0-72 15,0 0 61-15,-4-32 80 16,4 30 12-16,0 0-43 15,0 0-43-15,0 2-53 16,0-2-13-16,0 2-17 16,-4-2-23-16,-3-2 0 15,0 2 0-15,-4 0 0 0,-5 2 0 16,-1 0 0-16,-8 0 0 16,-6 16 0-16,-3 10 0 15,-1 8 0-15,1 4 0 16,5 4 0-16,7 1 0 15,9 1 0-15,3 2 0 16,10-4 0-16,0-2 0 16,6-2 0-16,20-4 0 15,10-8 0-15,10-4 0 16,12-6 0-16,9-10 0 0,2-6 0 16,1 0 0-16,-10-8 0 15,-10-10 0-15,-12 2 0 16,-11 0 0-16,-11 4 0 15,-9 4 0-15,-3 4 0 16,-4 2 0-16,0 2 0 16,0 0-27-16,0 0-354 15,4 0-554-15</inkml:trace>
  <inkml:trace contextRef="#ctx0" brushRef="#br1" timeOffset="132667.67">23599 12775 2143 0,'0'0'690'0,"0"0"-405"16,0 0-62-16,0 0-88 15,0 0-88-15,0 0-38 16,0 0 34-16,-60-6-1 16,45 2 15-16,-1-2 17 0,5-2-4 15,4-2-2 1,3-4 1-16,4 0-21 0,0-4 4 16,0 0-34-16,11 2 5 15,7 0-23-15,4 4 0 16,-2 4 0-16,3 6 0 15,-2 2 0-15,2 0 0 16,1 12 0-16,1 8 0 16,-6 4 0-1,0 4 0-15,-6 2 0 0,-4 2 0 16,-7 0 0-16,-2 0 0 16,0 3-3-16,-11-6 3 0,-9 4-1 15,-7-4 5-15,-2 0-4 16,-2-1 0-16,-4 0 0 15,1-4 0-15,3-2 0 16,2-4 0-16,7-2 0 16,5-4 0-16,7-4 0 15,5-2 0-15,3-3 0 16,2-3 0-16,0 0 0 16,0 0 0-16,0 0 0 15,13 0 0-15,16 0 0 16,9 0 0-16,13 0 0 15,10 0 0-15,1 0 0 0,-2-3 0 16,-2-1 0-16,-8 0 0 16,-13 0 0-16,-10 2 0 15,-14 0 0-15,-6 2 0 16,-7 0 0-16,0 0 0 16,0 0 0-16,0 0 0 15,0 0 0-15,0 0 0 16,0 0 0-16,-7 0-29 15,3 0-955-15</inkml:trace>
  <inkml:trace contextRef="#ctx0" brushRef="#br1" timeOffset="138675.79">16645 5069 816 0,'0'0'240'15,"0"0"-120"-15,0 0-12 16,0 0-55-16,0 0-8 16,0 0-3-16,18-22 30 15,-16 20 29-15,-2 2 25 16,0 0-3-16,0 0 0 15,0 0 8-15,0 0-24 16,0 0-45-16,0 0 8 16,0 0-1-16,0 0-45 0,-2 4-2 15,-2 12 27 1,0 4 23-16,-1 12-22 0,0 8-12 16,3 9 12-16,0 6-2 15,-1 8 1-15,1 3-16 16,-2 4-6-16,2 2 10 15,-2 0 13-15,-1 1-1 16,1-3 27-16,-1-2 2 16,2 0-30-16,1 2 6 15,2 1-10-15,0 2-4 16,0 2 3-16,0 1-8 0,0 0 20 16,-2-1-11-16,2-2-11 15,0 0 9-15,0-1-11 16,0-2-1-16,0 4-6 15,0 1-23 1,0 1 15-16,0 0-8 0,0-2-7 16,4 0 15-16,1-1-15 15,-5-3 11-15,3-4 15 16,-3-2-12-16,0 2 12 16,0-2-9-16,0-1 1 0,0 1 20 15,0-2-3 1,0 0-3-16,0-2 9 0,0 0-16 15,0 2 2-15,0-1-11 16,0-1-4 0,0 2 5-16,0-4-18 0,0 3 0 15,0-3 0-15,0-2 0 16,-3 2 0-16,1 0 0 16,-1 2 0-16,1 2 0 15,0 2 0-15,0 1 0 16,-2-1 0-16,-1 0 0 0,-1-2 0 15,-4-1 0-15,4-2 0 16,-3 0 0-16,1-3 0 16,2 0 0-16,2 0 0 15,2-2 0 1,0-1 0-16,-1-2 0 0,1 0 0 16,0-3 0-16,0-2 0 15,0 0 0-15,2 0 0 16,-2-2 0-16,2 0 0 15,0-1 0-15,0-5 0 16,0 0 0-16,0 0 0 16,0-2 0-1,0 2 0-15,0 0 0 16,0 4 0-16,0-2 0 16,0 2 0-16,0-2 0 15,0 3 0-15,2-3 0 16,-2-2 0-16,2 0 0 15,0-4 0-15,2-4 0 16,1-4 0-16,-1-6 0 16,4 0 0-16,-4-4 0 15,0-1 0-15,3-4 0 0,-3 1 0 16,-2 1 0-16,2-6 0 16,-1 1 0-16,0-1 0 15,-3-7-8-15,0 0-349 16,0-18-486-16,-3-8-686 15</inkml:trace>
  <inkml:trace contextRef="#ctx0" brushRef="#br1" timeOffset="139802.15">16643 10455 818 0,'0'0'0'0</inkml:trace>
  <inkml:trace contextRef="#ctx0" brushRef="#br1" timeOffset="140640.15">16643 10455 806 0,'-11'-18'304'15,"9"18"-122"-15,2 0-64 16,-2 0-11-16,-3 0 2 15,3 0-14-15,-2-2-59 16,-1 0 7-16,0-2 9 16,3 2 48-16,0 0 27 15,2 0 34-15,-2 0-11 16,2 2-49-16,0-2-39 16,-2 2-22-16,2-2 0 15,0 2-7-15,-3 0 16 16,3 0 14-16,0 0-2 15,-2 0 15-15,2 0-17 16,0 0-10-16,0 16 6 0,0 8 34 16,0 6-7-16,0 8-29 15,0 5-18-15,0 3 19 16,0 6-9-16,5 4 12 16,-1 2 2-16,-2 4-10 15,2 2 2-15,-1 2-6 16,-3-1-7-16,0 1 11 15,0 0-20-15,0-4 10 0,-3 3 10 16,-3-6-20-16,-1 4-2 16,5 1-11-16,0-2-5 15,2 0 4-15,0-1-14 16,0-3 1-16,0-3 20 16,0 2-20-1,0-1 14-15,0 0-2 0,0-2-13 16,0 3 23-16,0-2-22 15,0 3 11-15,0 1-13 16,0 1 0-16,0 0 0 16,0 2 0-16,0 0 0 15,-2 3 0-15,-2 1 0 16,1-2 0-16,-2 0 0 0,1-2 0 16,2-1 0-16,-3 0 0 15,1 2 0 1,-2 1 0-16,-2 0 0 0,2 2 0 15,-3 1 0-15,3-1 0 16,-2 2 0-16,2-2 0 16,-1 2 0-16,3-2 0 15,-3 1 0-15,2-2 0 16,1 0 0-16,0-3 0 16,-1 2 0-16,1-2 0 15,0-3 0-15,1-1 0 16,1-6 0-16,0-4 0 15,-3-6 0-15,1-4 0 16,-1-6 0-16,1-6 0 0,0-4 0 16,-1-6 0-16,1-6 0 15,-1-2 0-15,0-4 0 16,-1-4 0-16,-3 0-9 16,-5-44-317-16,6 0-455 15,-1-10-663-15</inkml:trace>
  <inkml:trace contextRef="#ctx0" brushRef="#br1" timeOffset="141463.1">21084 4957 728 0,'0'0'174'15,"0"0"-151"-15,0 0-16 16,0 0 15-16,0 0 8 15,0 0-27-15,0 0-3 16,-41-30-13-16,39 26 13 16,0-5 0-1,2 2-14-15,0-1-241 0</inkml:trace>
  <inkml:trace contextRef="#ctx0" brushRef="#br1" timeOffset="142061.34">20962 4682 869 0,'0'0'390'16,"0"0"-70"-16,0 0-122 15,0 0-30-15,0 0 2 16,-52-104-18-16,48 92 22 16,-3 2-17-16,2 4-12 15,1 4 14-15,-1 2 19 16,3 0-52-16,0 0-46 15,-2 4-52-15,-3 19-26 0,0 16 29 16,0 17 29-16,5 14 16 16,2 26-5-16,4 29-2 15,25 29-20-15,3 15-28 16,-1 1 0-16,-9-10 3 16,-7-15 5-1,-3-1 8-15,-7-4-8 0,-5 3-11 16,0 3 7-16,0 5-19 15,0-3 15-15,-9 3-4 16,1 1-16 0,-2-4 10-16,-1-5-10 0,-3-7-1 0,1-5 9 15,-1-8-8-15,5 0-1 16,3-9 0-16,2-19 0 16,4-17 10-16,0-18-9 15,0-2-1-15,0 8 0 16,6 10-6-16,3 7 6 15,-5-3 0-15,1-2 0 16,-2 0 0-16,-3-1 2 16,0 3 13-1,0-2 116-15,0 2-131 0,0-4 0 0,4 0 0 16,4-1 0-16,1-7 0 16,5-6 0-16,-1-10 0 15,-1-8 0-15,-1-10 0 16,-5-9 0-16,-2-13-54 15,-2-9-123-15,-2-9-75 16,0-17-255-16,-8-12-444 0</inkml:trace>
  <inkml:trace contextRef="#ctx0" brushRef="#br1" timeOffset="143866.97">21010 9192 707 0,'0'0'341'15,"0"0"-54"-15,0 0-10 16,0 0-55-16,0 0-36 16,0 0-16-1,-2 0 15-15,0 0-48 0,0-2-12 31,-1 2 11-31,1 0-2 0,2 0-1 16,-2 0-21-16,0 0-26 0,0 0-19 0,0 0-39 16,-4 2-16 15,0 16-6-31,-3 10 11 0,3 6 31 16,-2 8-6-16,4 7 7 15,4 5-5-15,0 4-29 16,0 2-5-16,0 6 8 15,4 2-16-15,8 5 11 16,-1 3-12-16,-3 2 11 16,4 4 24-16,-3 4-6 15,-3 0 12-15,4 4-7 16,-4 1-7-16,1-1 13 16,-1 0-8-16,2 3-3 15,-2 1 15-15,1 14-21 0,1 16-6 16,-3-11 1-1,2-11-2-15,-5-14 19 0,0-14-9 16,3 15-14-16,-3 23-13 16,2 15 0-16,-2-14 0 15,1-12 0-15,1-15 0 16,1-14 0-16,2 12 0 16,3 9 0-16,6 1 0 15,0-2 0-15,4-1 0 16,3 1 0-16,-4-4 0 15,-1-2 0-15,-3-2 0 16,-3-1 0-16,-5-3 0 0,-1 0 0 16,-4 0 0-16,0-3 0 15,0-1 0-15,-2-4 0 16,0-4 0-16,0-4 0 16,0-2 0-16,0-6 0 15,0-3 0-15,0-3 0 16,0-2 0-16,0-2 0 15,0-2 0-15,-2-2 0 16,-2-2 0-16,0-1 0 16,-3-2 0-16,0-1 0 15,2 0 0-15,-1 3 0 16,2-7 0-16,-3 0 0 16,3 2 0-16,-1-8 0 0,-2 0 0 15,3-4 0-15,2-2 0 16,-3-4 0-16,3-2 0 15,2-4 0-15,-2-2 0 16,2 2 0-16,0-2 0 16,0-3 0-16,0-1 0 15,0-4 0-15,0 0 0 16,-4 0-9-16,-2-4-269 16,0-13-783-16</inkml:trace>
  <inkml:trace contextRef="#ctx0" brushRef="#br1" timeOffset="146035.01">14910 6649 788 0,'0'0'160'16,"0"0"-109"-16,0 0 53 0,0 0-6 16,0 0-57-16,0 0 8 15,0 0 24-15,-58-6 8 16,42 6 10-16,-2 0 1 16,1 0-41-16,-1 0-22 15,-1 2-29-15,2 0-1 16,1 2-44-16,1-2 1 15,3 0 37-15,1-2 0 16,1 2 7-16,0-2-2 16,1 2 3-16,-1-2-1 15,-2 2 0-15,-1-2 0 16,-2 2 1 0,-3-2-1-16,-1 2 9 0,2 0 68 15,-1 0 2-15,3 0 12 16,-1 0-24-16,3 0 4 15,-1-2 18-15,1 2-29 16,2-2 15-16,-1 0 16 16,4 2 0-16,-1-2-3 15,-1 0-11-15,4 2-1 16,4-2 3-16,0 0-15 16,2 0 2-16,0 0 18 0,0 0-3 15,0 0-5 1,0 0-33-16,0 0-16 0,8 0-3 15,4 0-23-15,3 0 11 16,6 0 13-16,0 0-2 16,8 0 4-16,2 3-9 15,4-2-3-15,0 1 2 16,1 0-17-16,-1 2 0 16,3-2-1-16,3 0 2 15,3 0 8-15,2 1-8 16,8-2 0-16,4 1 4 15,4-2-5-15,1 2 0 0,1-2 11 16,-2 2-5 0,3 0 9-16,-3-2-2 0,3 0 4 15,5 0 14-15,1 0-20 16,7 0 5-16,0 0 5 16,4-8-6-16,0 2 14 15,1-2-8-15,0 0 16 16,-2 2 5-16,0-2-13 15,2 2 8-15,-4 0-2 0,2 2-7 16,2-2 13-16,-4 4-23 16,6-2-8-1,0 2 4-15,0 0-14 0,3 0 0 16,-1 0 0 0,3 2 1-16,-1-2 3 0,0 2-3 15,0 0-1-15,0-2 0 16,3 0 6-16,-3-2-7 15,-1 2 2-15,-1-2-1 16,-2 0 20-16,0 0-13 16,0 2 5-16,3-2 8 15,4 2-20-15,7 0 9 16,3 0-8-16,2-2-1 0,1 0 15 16,0 2-15-16,-3-2 6 15,-1 2 9-15,-3-2-15 16,2 2 9-16,-2 0-3 15,3 0 0-15,1 0 12 16,-2 0-18-16,2 2 7 16,-3-2 4-16,-1 2-10 15,-3 0-1-15,-1 0 0 16,-3 0 0-16,-2 0 16 16,-1 0-15-16,-7 0 14 15,0 0-1-15,-4 0-14 0,2 0-1 16,-6 0-6-1,1 4 7-15,-3 2-1 0,2 0 1 16,-1-2 0-16,1 2 2 16,-2 0 4-16,1-2-7 15,-3-2 1-15,-2 0-2 16,-3-2 2-16,-3 0 0 16,-1 0 0-16,0 0 6 15,2 0 0-15,3-4-7 16,2-2 1-16,0 0 0 0,2 2 3 15,-2 2-3-15,-1 0 0 16,1 0 3-16,1 2-2 16,-2 0-2-16,3 0 1 15,2 0-5 1,3 0-1 0,-1 0 6-16,1 0 0 15,2 0 0-15,-5 0-3 16,1 0 3-16,-10 0 0 15,-5 0 1-15,-5 0-5 16,-7 0 5-16,-7 0-1 16,-7 0 15-16,-7 0 8 0,-2 0-23 15,-2 0 0-15,1 0 0 16,-4 0 0-16,4 0 0 16,-1 0 0-16,-1 0 0 15,-3 0 0-15,-11 0-9 16,-5-6-279-16,0-2-667 0</inkml:trace>
  <inkml:trace contextRef="#ctx0" brushRef="#br1" timeOffset="147463.76">13780 8153 367 0,'0'0'1225'16,"0"0"-1008"-16,0 0 69 15,0 0 25-15,0 0-77 16,0 0-139-16,0 0-5 16,9-12 22-16,11 10-42 0,11-2-31 15,10 2 16 1,9 0-20-16,10 2 13 0,12-2-18 16,8 2 4-16,11-2 25 15,28-2-18-15,26 0-3 16,35 0 10-16,16 0 0 15,2 4 27-15,-8 0-14 16,-17 0-1-16,-1 0 12 16,-3 0-30-16,-1 2-3 15,-8-2 3-15,-6 2-13 16,-5-2 11-16,-1 0-14 16,2 0 2-1,0 0 7-15,-1 0-22 0,0 0 2 16,-6 0 22-16,-5-4-37 15,-5 0 0-15,0-2 0 16,-7 2 0-16,1 0 0 16,-4 0 0-16,-1 0 0 15,-3 2 0-15,-19-2 0 16,-15 2 0-16,-17 0 0 0,-3-2 0 16,13 0 0-16,8-2 0 15,16 0 0-15,-7 0 0 16,3 0 0-16,0 2 0 15,0 0 0-15,3 2 0 16,1 0 0 0,0 0 0-16,1 2 0 0,2 0 0 15,1 0 0-15,2 0 0 16,16 0 0-16,19 0 0 16,-16-3 0-16,-14 2 0 15,-14-1 0-15,-20 0 0 16,15-2 0-16,11-2 0 15,-2-4 0-15,-3-1 0 0,-3 0 0 16,0-1 0-16,-1-1 0 16,-5-1 0-16,1 2 0 15,-4 2 0-15,1 0 0 16,0 2 0-16,0 3 0 16,3 2 0-16,-1 1 0 15,5 2 0-15,0 0 0 16,-1 0 0-16,-1 0 0 15,-1 0 0-15,-3 0 0 16,-3 0 0-16,-2 0 0 0,-5 0 0 16,0 0 0-16,-4 0 0 15,-3 0 0-15,-4 0 0 16,-4 0 0 0,-5 0 0-16,0-2 0 0,-4 0 0 15,0-2 0-15,-8 3 0 16,-3-3 0-16,-5 1 0 15,-4-1 0-15,-7 2 0 16,-2 1 0-16,-9 1 0 16,-5 0 0-16,-13-3-140 15,-9-1-498-15,-18 0-910 0</inkml:trace>
  <inkml:trace contextRef="#ctx0" brushRef="#br1" timeOffset="148965.87">13979 9097 322 0,'0'0'1302'16,"0"0"-1034"-16,0 0-42 15,0 0 31-15,0 0-50 16,0 0-110-16,0 0 19 16,89 0 54-16,-29 0 13 15,15 0-53-15,33 0-9 16,34 3-14-16,38-2-16 15,26-1-5-15,3 0-20 16,-7 0-14-16,-8 0 8 0,5 0-31 16,1 0 14-16,5 0-7 15,-2 0-10-15,-5 0 11 16,-9 0-20 0,-6 0-5-16,-6 0 23 0,-3 3-35 15,-6-1 0-15,7 0 0 16,-2 0 0-16,3-2 0 15,0 1 0-15,-2 2 0 16,2-2 0-16,-4-1 0 16,-5 0 0-16,-9 0 0 15,-11-1 0-15,-8-9 0 0,-27-1 0 16,-20 1 0 0,8-2 0-16,-17 2 0 0,-1 0 0 15,12 1 0-15,-14 0 0 16,13 4 0-16,15-4 0 15,-4 3 0-15,3 3 0 32,-2 0 0-32,-2 2 0 0,1 1 0 0,-2 0 0 15,4 0 0-15,-4 0 0 16,0-5 0-16,1 3 0 16,-1-2 0-16,3 1 0 15,-4-1 0-15,-1-1 0 16,0 3 0-16,-5-2 0 15,3 2 0-15,1 0 0 0,1 0 0 16,0-2 0-16,2 0 0 16,3 0 0-16,0-2 0 15,-4-2 0-15,-1 2-8 16,-7-2-11-16,-3-2-5 16,-6 2 10-16,-4 0-10 31,-4-2 2-31,-2 0 14 15,-6 2-11-15,-1-2 8 0,-7 4 11 16,0 0-1-16,-4 2 1 16,0 0 0-16,0 0 0 15,-1 2 0-15,1 2-2 16,-2 0 1-16,2 0-1 16,-6 0 2-16,2 0 9 0,-5 0-8 15,-5 0 0-15,-4 2 1 16,-5 0-2-16,-6 0-2 15,-7 0 1-15,-5 0-13 16,-5-2-160-16,-6 0-278 16,-4 0-723-16</inkml:trace>
  <inkml:trace contextRef="#ctx0" brushRef="#br1" timeOffset="150837.6">14005 10574 1585 0,'0'0'283'16,"0"0"-60"-16,0 0 34 16,0 0-67-16,0 0-83 0,0 0-30 15,0 0-35 1,-2-19 3-16,15 17 30 0,10 2 23 16,4-2 22-16,12 1-18 15,11-3-12-15,14 0 5 16,12-3-38-16,13 1 5 15,27 1 29-15,31-2-28 16,31 3-12-16,12 1-10 16,-10-4-14-16,-17 1 13 15,-23-2-25-15,-6-2-7 0,-5 2 22 16,-4-2-29 0,-23 2 16-16,-15 2-2 0,13 0-14 15,20 4 26-15,21 2-26 16,24 0 8-16,-9 0 14 15,-9 6-22-15,2 4 7 16,-1 0-8-16,-6-2 0 16,-4-2-8-16,-7-4 8 15,-22-2 0-15,-20 0-3 16,-17 0 9-16,-5 0-6 16,15 0 0-16,14 0 1 15,31-2 2-15,17-4-3 16,22 4 0-16,-1 2 1 0,-14 0 7 15,-15 0-10-15,-31 0 2 16,-18 4 0-16,-16 2-7 16,-2-2 7-16,16 2 0 15,8 2-6-15,17 0 15 16,-6-2-9-16,-2 0 0 16,2-1 0-16,-2-1-1 15,-2-1 1-15,3 1 0 16,-1 0 1-16,16 3 0 15,16 2-1-15,19 1 0 16,3 0 0-16,-29-2-1 0,-27-1-3 16,-32-4-2-1,-6-3 4-15,11 0 4 16,10 3 4-16,8-3-6 16,-7 0 1-16,-1 0 3 0,-4 0 5 15,-4 0 15-15,1-4-3 16,2-1-19-16,0 1 10 15,2 0-11-15,0 0-1 16,-2-2 0-16,0 2 0 16,-5-1-8-16,-3 0 7 15,-3 1 2-15,-5 3 4 16,1-3-5-16,-1 0 1 0,-2-1-1 16,0-1-2-16,-2-1 1 15,3-2 0-15,-1-1-23 16,-1 2 23-16,1-2 2 15,-2 2-1-15,0 0 0 16,0 2-5-16,5-4 4 16,-1 2-6-16,0-2 1 15,1 0 6-15,-3 2-6 16,-4-2 5-16,-5 0 0 16,-9 0-16-16,-6 2 11 15,-7 0 6-15,-6 2 0 16,-6 0 4-16,-3 2-4 0,-4 2 1 15,-3 2-1-15,-3 0-81 16,-4 0-156-16,0 0-381 16,0 0-846-16</inkml:trace>
  <inkml:trace contextRef="#ctx0" brushRef="#br1" timeOffset="152406.28">14361 11321 1395 0,'0'0'304'0,"0"0"-83"15,0 0 64-15,0 0-25 16,0 0-117-16,0 0-49 15,0 0 25-15,-21-6 1 16,21 6 8-16,0 0-32 16,0 0-19-16,0 0 10 15,0 0-35-15,11 0-1 0,11 0 1 16,11 0 1 0,14 4-1-16,11 2-23 0,8 1-2 15,15-2 22-15,8 1-22 16,25 1 14-16,30-3 10 15,33 3-17 1,10-3 23-16,-11 3-30 0,-16-1-12 16,-19-5 18-16,-10 3-32 15,-22-1 21-15,-20-2-7 16,-17-1-13-16,-5 0 29 16,10 3-22-16,17-3-7 15,13 0 22-15,2 2-13 16,0-2-11-16,0 2 0 0,1 0 0 15,-4 0-8-15,2-2 7 16,-2 0 1-16,-1 0 6 16,0 0-3-16,15 0-3 15,-10 0 0-15,-2 0 0 16,4 0 0-16,-14 0 0 16,16 0 0-16,-3-2 0 15,-2-2 0-15,0-2 0 0,-4 2 0 16,-5 0 0-1,-2-2 0-15,-2-1 0 0,0 2 0 16,0 0 0-16,0 0 0 16,2 1 0-16,-2 1 0 15,-1 2 0 1,-1 1 0-16,-5 0 0 0,2 0 0 16,-1 0 0-16,1 0 0 15,3 1 0-15,16 7 0 16,25 1 0-16,23-1 0 15,11-3 0-15,-8 1 0 16,-13 1 0-16,-16-3 0 16,-3 2 0-16,-4 2 0 0,0-2 0 15,0 0 0-15,1-3 0 16,1 0 0-16,6-3 0 31,0 0 0-31,2 0 0 0,6-8 0 0,-5-1 0 16,-20 4 0-16,-20 1 0 15,-22 0 0 1,7 2 0-16,31-2 0 0,33-3 0 16,18 1 0-16,-14-2 0 15,-13 3 0-15,-16-1 0 16,-16 2 0-16,-19 0 0 0,-18 0 0 16,-9 4 0-16,11-3 0 15,7 3 0 1,9 0 0-16,-5 0 0 0,-4 0 0 15,-7 0 0-15,-5 0 0 16,-6 0 0-16,-6 0 0 16,-10 3 0-16,-7 1 0 15,-3 1 0-15,-10-2 0 16,-7 1 0-16,-1-2 0 16,-5-1 0-16,-5 2 0 0,-4-2-57 15,0 2-516-15,-9-3-997 16</inkml:trace>
  <inkml:trace contextRef="#ctx0" brushRef="#br1" timeOffset="154573.34">14571 12587 879 0,'0'0'302'15,"0"0"-169"-15,0 0 73 0,0 0-99 16,0 0-72-16,0 0-18 16,-116-48-17-16,96 38-1 15,2 2 1-15,3-1 0 0,1 4 0 16,3 1 0-16,3 2-1 31,-2-1-15-31,4 3-25 0,-1-1 19 0,1-2 13 16,0 2 6-16,2-2 3 15,2 2 78-15,0 1 35 16,0-3 25-16,-1 3 29 16,3-1 20-16,0 1 9 15,0-2-34-15,0-1-19 16,0 3-3-1,3 0-59-15,11 0 18 0,5 0 31 0,8 0-35 32,6 0-21-32,10 0-15 0,6 0 29 0,11 0-22 31,9 0-7-31,9 0-4 0,5 0-8 16,5-4 1-16,3 3 9 0,1-2-12 15,-3 2 10-15,0 1-14 31,-6 0-17-31,-1-3 7 0,-6 3-25 0,-3 0 5 32,1-2-5-32,0 0 3 15,-1 2-9-15,-1 0 0 16,1 0 0-16,1 0 0 0,-3 0 0 16,0 0 0-16,3 0 0 15,-3 4 0-15,4-1 0 16,2-3 0-16,-2 0 0 15,3 0 0-15,2 0 0 16,1 0 0-16,-3 0 0 16,2 0 0-16,-2-7 0 15,-3 4 0-15,2-1 0 16,-4 0 0-16,-2-1 0 16,1 3 0-16,-1 0 0 15,0 2 0-15,3-1 0 0,-3 1 0 16,0-3 0-16,-5 2 0 15,0-3 0-15,-1 1 0 16,-3 3 0-16,0 0 0 16,1 0 0-16,1 0 0 15,3 0 0-15,2 0 0 16,-1 0 0-16,2 0 0 16,1 0 0-16,-2 0 0 15,1 0 0-15,-3 0 0 16,-1 0 0-16,-1 0 0 15,-1 0 0-15,3 0 0 0,2 0 0 16,3 0 0 0,1-2 0-16,1 2 0 0,-3-2 0 15,2 2 0-15,-3 0 0 16,-5-2 0-16,-1 0 0 16,1 0 0-16,-3 2 0 15,0-1 0-15,1 1 0 16,-1 0 0-16,-2 0 0 15,3 0 0-15,-3 0 0 16,0 0 0-16,0 0 0 0,3 0 0 16,-1 0 0-16,2 0 0 15,3 0 0-15,4 0 0 16,1 0 0-16,3 3 0 16,2-3 0-16,0 0 0 15,2 0 0-15,-2 0 0 16,-1-3 0-16,0-8 0 15,-5 4 0-15,1-2 0 16,-6 3 0-16,-1 0 0 16,-3 0 0-16,0 0 0 15,-4 0 0-15,1 2 0 0,1-2 0 16,-4 0 0 0,1 2 0-16,1-2 0 0,-5 2 0 15,3 0 0-15,-2 2 0 16,-3 0 0-16,0 2 0 15,1 0 0-15,-2 0 0 16,6 0 0-16,0 0 0 16,2 0 0-16,2 6 0 15,3-2 0-15,-3 2 0 16,2-2 0-16,-4 0 0 16,0 0 0-16,0-4 0 15,-3 2 0-15,1-2 0 16,0 0 0-16,2 0 0 0,-2 0 0 15,1 0 0-15,1 0 0 16,2 2 0-16,1 2 0 16,-1 0 0-16,2 2 0 15,1 0 0-15,1 2 0 16,-2 0 0-16,3 1 0 16,-1-2 0-16,4-1 0 15,-3 2 0-15,1-4 0 16,-3 0 0-16,-3 0 0 15,-4-4 0-15,-3 3 0 0,-4-3 0 16,0 0 0 0,0 1 0-16,-2-1 0 0,-1 0 0 15,2 0 0-15,-6 0 0 16,-3 0 0-16,-2 0 0 16,-8 0 0-16,-5 0 0 15,-4 0 0-15,-4-1 0 16,-3-2 0-16,-2 2 0 15,-2 1-29-15,0-3-16 16,11-7-81-16,0 2-220 16,-4-6-845-16</inkml:trace>
  <inkml:trace contextRef="#ctx0" brushRef="#br1" timeOffset="162206.03">22342 8209 646 0,'0'0'393'15,"0"0"-204"-15,0 0-67 16,0 0-57-16,0 0-27 16,20-8 58-16,-17 6 53 15,-1 0-24-15,-2 0 8 16,0 2 17-16,0-2 3 15,0 2 12-15,0 0-48 16,0-2-8-16,0 2-18 0,0 0-2 16,0 0-1-16,0 0-28 15,0 0-21-15,0 0-8 16,0 0-31-16,0 0 8 16,0 0-8-16,0 0 1 31,0 0-1-31,0 0 1 0,0 0-1 0,0 0 0 15,0 0-1-15,0 0 1 16,0 0 0-16,0 0-1 16,0 0 0-16,0 0 1 15,0 0-6-15,0 0 5 16,0 0 1 0,0 0 0-16,0 0 0 0,0 0 0 0,0 0 5 15,0 0-4-15,0 0 0 16,0 0 9-16,0 0-10 15,0 0 2-15,0 0-1 16,0 0-1-16,0 0 4 16,0 0-4-16,0 0-1 15,0 0 1-15,2 0 0 16,-2 0 1-16,0 0 1 0,0 0-2 16,2 0 4-1,-2 0-4-15,2 0 0 0,4 0 0 16,-4 0-1-16,2 0 0 15,0 0-7-15,-1 0-62 32,-3 0-14-32,0 0-88 15,0-2-331-15</inkml:trace>
  <inkml:trace contextRef="#ctx0" brushRef="#br1" timeOffset="163802.81">22458 8165 1560 0,'0'0'692'0,"0"0"-454"16,0 0-17-16,0 0-12 16,0 0-44-16,0 0-69 15,0 0 16-15,0-18-7 16,0 14-24-16,0-2-9 15,0 2-8-15,-11-2-17 16,-7 2 34-16,-7 0-48 16,-3 2-14-16,-8 2 14 15,-4 0-9-15,0 12 8 16,-3 10 1-16,1 6-9 16,7 8 22-16,4 9-13 0,8 2-7 15,6 6 5 1,9-1-22-16,6 0 1 0,2-2-10 15,8-8 0-15,16-8 0 16,11-6 0-16,12-10 0 16,7-9 0-16,6-9-14 15,0 0 2-15,-5-7-10 16,-5-7-1-16,-13 3 22 16,-10-2-8-16,-6 1-2 15,-8 4 5-15,-7 2-73 16,8 2-115-16,-3 0-271 15,-3 2-403-15</inkml:trace>
  <inkml:trace contextRef="#ctx0" brushRef="#br1" timeOffset="164542.1">22906 8205 1798 0,'0'0'773'0,"0"0"-550"15,0 0 21 1,0 0-93-16,0 0-103 0,0 0-33 16,0 0 24-16,-4-6 43 15,-8 6-1-15,-1 0-48 16,0-2-25-16,2-2 5 15,4-4-2-15,3-2-10 16,4-2 20-16,0-2-11 16,0 0 1-16,11 0 13 15,9 2 6-15,7 4 7 16,4 0 1-16,5 6 13 16,1 2-12-16,1 0-21 15,0 0 6-15,-9 6-12 0,-5 8-11 16,-5 4 8-16,-13 4-9 15,-6 6-9-15,0 2 9 16,-9 3 0-16,-17 0 10 16,-8-1 1-16,-1-1-10 15,-6-5 12-15,8-4-13 16,4-7 0-16,11-2 0 16,9-7 0-16,7-4 6 15,2-2 3-15,0 0 5 16,18 0 29-16,11 0-7 0,4 0-15 15,7-2-6 1,1 0-15-16,-1 2 6 0,-3 0-5 16,-3 2 0-16,-3 14-1 15,-2 6 0-15,-7 4-12 16,-7 4 4-16,-5 4-5 16,-8 2-8-16,-2 0 0 15,-4-2 3-15,-19-2 17 16,-4-3-11-16,-8-8 12 15,-3-2 22-15,-5-9 5 16,-3-4 0-16,1-6 2 16,-1 0-8-16,5 0 32 15,10-4-53-15,7-6 0 0,8 2 0 16,7 2 0-16,5 3 0 16,4 2 0-16,0-2 0 15,0 3 0-15,0 0-53 16,0 0-142-16,0 0-396 15,4 0-710-15</inkml:trace>
  <inkml:trace contextRef="#ctx0" brushRef="#br1" timeOffset="169295.52">23071 10782 1403 0,'0'0'402'16,"0"0"-124"-16,0 0 50 15,0 0-130-15,0 0-56 16,0 0-20-16,0 0 40 16,-6-4 11-16,3 0-49 15,-3 0 2-15,-2 0 6 16,-2-2-42-16,-3-2-15 16,-5 4-31-16,-7 0-10 15,-2 4 2-15,-4 0-7 0,0 0 11 16,-5 4 2-16,1 10-18 15,1 6 9 1,-1 2-6-16,4 4-7 0,-1 4-8 16,3 0-12-16,5 5 0 15,1-2 0-15,8 3 0 16,3 3 0-16,8-3 0 16,4-2 0-16,0 0 0 15,0-4 0-15,18-2 0 16,9-6 0-16,4-4 0 15,9-6 0-15,4-4 0 16,8-6 0-16,1-2 0 0,1 0 0 31,-3-6 0-31,-6-4 0 0,-10-2 0 0,-6 0 0 16,-8 2 0-16,-6 2 0 16,-4 0 0-16,-4 0 0 15,-5 4-8-15,-2 0-130 16,0-2-211-16,0 2-478 15,0 2-779-15</inkml:trace>
  <inkml:trace contextRef="#ctx0" brushRef="#br1" timeOffset="170177.23">23521 10766 1807 0,'0'0'601'16,"0"0"-404"-16,0 0 11 16,0 0-93-16,0 0-65 15,0 0 1-15,0 0 34 16,-20 0-10-16,14 0-6 16,-1 0 4-16,5-2-6 15,2-4 23-15,0-2-42 16,0-2-24-1,13 0 18-15,7 0 0 0,4 0-7 0,5 0-4 16,0 4 8-16,0 0-13 31,2 4 11-31,-2 0-8 0,0 2-5 0,-2 0-5 16,-2 0-11-16,-6 10 1 16,0 2-9-16,-7 2 6 15,-2 4-3-15,-8 0-3 16,-2 4-1-16,0 2 1 15,-22 2 0-15,-7 0 1 16,-7 0 5-16,-4 0 11 16,0-2-1-1,2-1-15-15,5-5 7 16,6-4-4-16,7-2-3 16,11-6-1-16,4-5 0 15,5-1 6-15,0 0 15 16,9 0 0-16,16 0 23 15,4 0-3-15,6-3-41 16,6-4 0-16,-1 2 0 16,2 2 0-16,-1 3 0 15,-4 0 0-15,-3 0 0 16,-8 11 0-16,-1 4 0 16,-5 3 0-16,-6 3 0 15,-8 3 0-15,-6-2 0 16,0 2 0-16,0 0 0 0,-18-2 0 15,-4-2 0-15,-5-2 0 16,-2-4 0-16,-2-4 0 16,0-2 0-16,-2-4 0 15,-3-2 0-15,2-2 0 16,3 0 0-16,3 0 0 16,-1 0 0-16,4-2 0 15,2-4 0-15,5 0-33 16,9-8-203-16,5 2-465 15,4-2-889-15</inkml:trace>
  <inkml:trace contextRef="#ctx0" brushRef="#br1" timeOffset="171901.12">14184 13976 995 0,'0'0'795'0,"0"0"-613"0,0 0 31 15,0 0 54-15,0 0-70 16,0 0-21-1,0 0-42-15,-81-24 25 16,79 24-5-16,2 0-40 16,0 0 3-16,0 0-24 15,0 0-20-15,0 0-31 16,0 0-27-16,13 0-9 16,18 0 15-16,16 0 27 0,14 0 9 15,14-2-15 1,12 0-22-16,27-2 7 0,33 2-11 15,38 2 22-15,15 0 22 16,-4 4-25-16,-6 8-35 16,-19-2 0-16,5 1 0 15,-1-1 0-15,-7-5 0 16,-3-1 0-16,-7 0 0 16,1-4 0-16,-1 0 0 15,-2 0 0-15,-2-9 0 16,4 2 0-16,0 1 0 15,2 1 0-15,-2-2 0 16,-2 1 0-16,-4 2 0 16,1-2 0-16,-1 2 0 0,2 0 0 15,-5 0 0-15,-2 0 0 16,-1 2 0-16,-5 0 0 16,5 0 0-16,-3-2 0 15,-1 2 0-15,-2 2 0 16,-4 0 0-16,0 0 0 15,-2 0 0-15,-1 0 0 16,-1 0 0-16,-1 0 0 16,1 0 0-16,-1 0 0 15,1 0 0-15,-3 0 0 16,0 0 0-16,0-6 0 16,-2 0 0-16,5-2 0 15,4-4 0-15,2 0 0 0,9-2 0 16,0 2 0-16,-2-2 0 15,-7 2 0-15,-24 2 0 16,-25 2 0-16,-18 4 0 16,-11-2 0-16,5 2 0 15,6-2 0-15,3 2 0 16,-8 0 0-16,-3 0 0 16,-1 2 0-16,0-4 0 15,1 2 0-15,-1-2 0 16,3 2 0-16,-3 0 0 15,-2 2 0-15,-4 0 0 0,-4 2 0 16,-6 0 0-16,-1 0 0 16,-1 0 0-16,1 0 0 15,-1 0 0-15,4 0 0 16,0 0 0-16,4 0 0 16,1 0 0-16,-2-2 0 15,1-2 0-15,-4-2 0 16,1 0 0-16,-1-2 0 15,-4 2 0-15,-2-1 0 16,-1 2 0-16,-8 1 0 16,-4 2 0-16,-10-2 0 0,-3 1 0 15,-5 2 0-15,-3-2 0 16,-6 0 0-16,-2-5 0 16,-2-13-161-16,-19 2-643 15,-6-2-1085-15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48:37.533"/>
    </inkml:context>
    <inkml:brush xml:id="br0">
      <inkml:brushProperty name="width" value="0.05292" units="cm"/>
      <inkml:brushProperty name="height" value="0.05292" units="cm"/>
      <inkml:brushProperty name="color" value="#FF0000"/>
    </inkml:brush>
  </inkml:definitions>
  <inkml:trace contextRef="#ctx0" brushRef="#br0">4872 7231 1898 0,'0'0'514'15,"0"0"-300"-15,0 0-47 16,0 0-43-16,0 0-20 16,0 0 66-16,0 0-42 15,7 0-9-15,-2 6-53 16,6 10 48-1,4 4-3-15,3 6-63 0,2 4-22 16,4 2-4 0,3-2-16-16,4 0 2 15,6-8-7-15,2-4 5 16,8-8 14-16,11-10-14 16,6 0 10-16,8-19 23 15,4-14-37-15,-3-7 17 16,-1 0-19-16,-10 2 6 15,-14 8-12-15,-7 12 6 16,-12 12 0-16,-2 6 17 16,-3 8-16-16,1 20 19 15,4 8-12-15,4 6-2 16,0-2 7-16,1-2-12 0,4-7-1 16,-2-9 22-16,6-12-5 15,0-9 26-15,7-1-43 16,5-10 0-16,2-16 0 15,-1-6 0-15,-6 2 0 16,-7 2 0-16,-11 6 0 16,-6 10 0-16,-7 10 0 15,-3 2 0-15,3 8 0 16,2 16 0-16,5 6 0 16,1-2 0-16,6 0 0 15,-1-8 0-15,0-7 0 16,2-10 0-16,3-3 0 15,5-2 0-15,1-20 0 0,5-4 0 16,-5 0 0-16,-5 0 0 16,-5 6 0-16,-8 6 0 15,-5 8 0-15,-6 6 0 16,-1 0 0-16,5 2 0 16,5 16 0-16,2 4 0 15,5-2 0-15,0 0 0 16,2-6 0-16,-2-4 0 15,2-4 0-15,-2-6 0 16,0 0 0-16,0 0 0 16,-2-13 0-16,0-2 0 0,-4 1 0 15,-6 2 0 1,-1 4 0-16,-3 6 0 0,-1 2 0 16,1 0 0-16,2 10 0 15,7 8 0-15,3 0 0 16,2 0 0-16,2-2 0 15,0-5 0-15,-2-8 0 16,2-3 0-16,-3 0 0 16,1-2 0-16,-1-16 0 15,-1-4 0-15,-10-18-35 16,-5 8-651-16,-10 4-959 0</inkml:trace>
  <inkml:trace contextRef="#ctx0" brushRef="#br0" timeOffset="1267.96">11525 7389 1774 0,'0'0'743'0,"0"0"-218"16,0 0-197-16,0 0 9 16,0 0-107-16,0 0-71 15,0 0-159-15,0-40 0 16,0 40 0-16,7 8 0 15,9 14 0-15,13 4 0 0,10 0 0 16,15-4 0-16,13-10 0 16,9-12 0-16,8 0 0 15,7-26 0-15,3-12 0 16,2-6 0-16,-5 0 0 16,-6 2 0-16,-11 8 0 15,-12 10 0-15,-11 14 0 16,-8 10 0-16,-3 1 0 15,0 26 0-15,5 5 0 16,3 4 0-16,6 0 0 16,4-4 0-16,2-10 0 0,5-10 0 15,-1-12 0 1,3 0 0-16,2-16 0 0,1-12 0 16,-2-6 0-16,-5 0 0 15,-5 0 0-15,-10 4 0 16,-5 4 0-16,-5 9 0 15,-5 12 0-15,-2 5 0 16,3 0 0-16,1 20 0 16,6 5 0-16,5 6 0 15,4-3 0-15,0-2 0 0,6-4 0 16,2-4 0 0,7-10 0-16,-1-6 0 0,6-2 0 15,-3-2 0-15,-7-12 0 16,-10 0 0-16,-7 0 0 15,-11 8 0-15,-6 4 0 16,-6 2 0 0,2 0 0-16,3 18 0 0,4 6 0 15,2 0 0-15,3-2 0 16,1-2 0-16,3-6 0 16,-5-6 0-16,3-8-95 0,-9 0-524 15,-11-14-798-15</inkml:trace>
  <inkml:trace contextRef="#ctx0" brushRef="#br0" timeOffset="2634.29">1488 8450 2111 0,'0'0'727'0,"0"0"-211"0,0 0-172 15,0 0-119-15,38-107-108 16,-29 97-61-16,-3 9-56 16,1 1 0-1,2 4 0-15,6 20 0 0,8 10 0 16,2 2 0-16,4 0 0 16,2-6 0-16,2-8 0 15,1-10 0-15,3-10 0 16,5-2 0-16,5-14 0 15,12-16 0-15,5-8 0 32,7-6 0-32,5 2 0 0,-3 6 0 0,-2 8 0 15,-6 11 0-15,-7 16 0 0,-4 1 0 16,-7 11 0-16,-3 18 0 16,-2 3 0-16,1 2 0 15,-1-2 0-15,0-6 0 16,1-2 0-1,-1-8 0 1,1-4 0-16,-1-6 0 16,4-6 0-16,3 0 0 15,3-6 0-15,6-16 0 16,7-8 0-16,-1-4 0 16,5 2 0-16,-2 3 0 15,-3 7 0-15,-1 13 0 0,-1 9 0 16,0 0 0-16,-2 12 0 15,1 12 0-15,-5 2 0 16,-1-2 0-16,-1 0 0 16,-3-6 0-16,0-8 0 15,-1-6 0-15,0-4 0 16,2 0 0-16,0-14 0 16,-4-6 0-16,1-4 0 15,-5 2 0-15,-4 1 0 16,-5 7 0-16,-6 7 0 0,-6 7 0 15,-2 0 0 1,-1 0 0-16,0 6 0 0,4 8 0 16,1 0 0-16,0 0 0 15,2-1 0-15,-4 0 0 16,-2-3 0-16,1-2 0 16,7-8 0-16,-2 0-537 0,-5 0-799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53:51.051"/>
    </inkml:context>
    <inkml:brush xml:id="br0">
      <inkml:brushProperty name="width" value="0.05292" units="cm"/>
      <inkml:brushProperty name="height" value="0.05292" units="cm"/>
      <inkml:brushProperty name="color" value="#0070C0"/>
    </inkml:brush>
  </inkml:definitions>
  <inkml:trace contextRef="#ctx0" brushRef="#br0">1053 6521 955 0,'0'0'127'16,"0"0"-75"-16,0 0 84 16,0 0 75-16,0 0 25 15,0 0 115-15,92-58 115 0,-86 49-101 16,-1 4-47-16,-3 1-20 16,-2 0-55-16,0 4-63 15,0 0-22-15,0 0-158 16,0 0 0-16,0 0 0 15,0 9 0-15,0 9 0 16,0 9 0-16,0 1 0 16,0 0 0-16,0-4 0 15,0-8 0-15,3-8 0 16,14-8 0-16,14 0 0 0,21-28 0 16,16-18 0-1,22-14 0-15,12-9 0 0,3 1 0 16,-5 8 0-16,-17 12 0 15,-21 18 0-15,-26 12 0 16,-21 10 0-16,-10 6 0 16,-5 2 0-16,0 0 0 15,0 0 0-15,0 0 0 16,0 0 0-16,0 0 0 16,0 14-255-16,-12-2-462 15,2 4-1404-15</inkml:trace>
  <inkml:trace contextRef="#ctx0" brushRef="#br0" timeOffset="1008.75">9235 10056 2579 0,'0'0'677'0,"0"0"-449"16,0 0 24-16,0 0-135 16,0 0-66-16,0 0-21 15,0 0-14-15,33 48 47 31,-24-21-28-31,1-5-23 0,-2-7 24 0,1-7-36 16,-1-6 0-16,11-2 0 16,5-16 0-16,14-22 0 15,14-14 0-15,10-12 0 0,9-8 0 16,7 0 0 0,-2 5 0-1,-5 13 0-15,-5 8 0 16,-16 16-89-16,-21 8-867 15</inkml:trace>
  <inkml:trace contextRef="#ctx0" brushRef="#br0" timeOffset="1709.34">10810 7150 1788 0,'0'0'700'15,"0"0"-209"-15,0 0-236 0,0 0-64 16,0 0-74-16,0 0-105 16,0 0 21-1,13 43 8-15,-8-15-7 0,0 0 20 16,-1-6-37-16,-2-4-11 15,0-8 1-15,0-2 1 16,1-8 1-16,5 0 10 16,6 0 56-16,11-24 54 15,15-14-88-15,11-17-25 16,14-11 16-16,4-4-32 16,-1 2 10-16,-3 8-7 0,-9 16 5 15,-11 12-16-15,-12 14 2 16,-16 8 5-16,-7 6 1 15,-8 4-39-15,-2 0 5 16,0 2-157-16,-38 25-77 16,-2 0-378-1,-4-5-1157-15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49:50.762"/>
    </inkml:context>
    <inkml:brush xml:id="br0">
      <inkml:brushProperty name="width" value="0.05292" units="cm"/>
      <inkml:brushProperty name="height" value="0.05292" units="cm"/>
      <inkml:brushProperty name="color" value="#FF0000"/>
    </inkml:brush>
  </inkml:definitions>
  <inkml:trace contextRef="#ctx0" brushRef="#br0">8676 5795 2154 0,'0'0'504'15,"0"0"-125"-15,0 0-94 16,0 0-40-16,0 0-95 0,0 0-24 15,-39 0-9 1,39 0-36-16,0-2-26 0,25 0-55 16,42-8 0-16,61-14 0 15,67-26 0-15,42-18 0 16,8-11 0-16,-27 1 0 31,-62 22 0-31,-47 16 0 0,-45 14 0 0,-27 8 0 16,-11 1 0-16,-6 3 0 15,-9 3 0-15,-11 3 0 16,0 1 0-16,-24 7 0 16,-13 0-63-16,-11 8-297 15,-52 39-250 1,11-3-111-16,0 0-25 0</inkml:trace>
  <inkml:trace contextRef="#ctx0" brushRef="#br0" timeOffset="408.63">8655 6017 1614 0,'0'0'509'16,"0"0"-35"-16,0 0-152 16,0 0-2-16,0 0-43 15,0 0-89-15,0 0-64 16,-104 8-22-16,104-8-28 0,15 0-10 15,16-11-36-15,23-8-28 16,44-15 0-16,49-16 0 16,53-16 0-16,26-10 0 15,-8 0 0-15,-22 7 0 16,-40 15 0-16,-34 12 0 16,-37 14 0-16,-33 12 0 15,-21 6 0-15,-5 0 0 16,-3 4 0-16,-3-2 0 15,-11 6 0-15,-1 2 0 16,2 0 0-16,-2 0 0 0,5 0 0 16,-1 0 0-1,-1 10 0-15,1-2 0 0,-6 0 0 16,-1-2-72-16,3-4-222 16,-4-2-419-16,4 0-593 0</inkml:trace>
  <inkml:trace contextRef="#ctx0" brushRef="#br0" timeOffset="581.01">10727 5546 2417 0,'0'0'647'16,"0"0"-329"-16,0 0-50 0,0 0-148 15,0 0-120-15,0 0-172 16,94 122-658-16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51:50.797"/>
    </inkml:context>
    <inkml:brush xml:id="br0">
      <inkml:brushProperty name="width" value="0.05292" units="cm"/>
      <inkml:brushProperty name="height" value="0.05292" units="cm"/>
      <inkml:brushProperty name="color" value="#FF0000"/>
    </inkml:brush>
  </inkml:definitions>
  <inkml:trace contextRef="#ctx0" brushRef="#br0">19063 4281 1733 0,'0'0'864'0,"0"0"-409"15,0 0-212 1,0 0-35-16,0 0-48 0,0 0-38 15,-7-64-5-15,7 62-24 16,0 0-27-16,0 2-31 16,0 0-35-16,0 0 0 15,0 0 0-15,0 0 0 16,0 0 0-16,3 14 0 16,3 2 0-16,0 2 0 15,1-2 0-15,5-4 0 16,-1-4 0-16,7-8 0 0,9 0 0 15,10-8 0 1,10-18 0-16,11-10 0 16,4-10 0-16,2-7 0 0,-3-2 0 15,-10 2 0-15,-11 7 0 16,-13 14 0-16,-11 12 0 16,-10 16-23-16,-6 14-148 15,0 16-416-15,-12 2-300 0</inkml:trace>
  <inkml:trace contextRef="#ctx0" brushRef="#br0" timeOffset="1037.93">25039 7014 1957 0,'0'0'858'0,"0"0"-333"15,0 0-207-15,0 0-77 16,0 0-130-16,0 0-25 15,0 0-86 1,73-46 0-16,-66 70 0 0,-3 4 0 16,1 6 0-16,-1 2 0 15,-2-2 0-15,0-5 0 16,1-7 0-16,3-7 0 16,10-10 0-16,7-5 0 15,16-10 0-15,17-25 0 16,13-13 0-16,14-12 0 15,6-8 0-15,3-2 0 0,-9 6 0 16,-11 9 0-16,-11 13 0 16,-19 14 0-16,-16 10 0 15,-10 6 0-15,-7 8 0 16,-7 2 0-16,1 2 0 16,-3 0 0-1,2 0 0-15,0 8 0 0,0 7 0 16,0 7 0-16,0-4-263 15,0-7-873-15</inkml:trace>
  <inkml:trace contextRef="#ctx0" brushRef="#br0" timeOffset="1210.95">26368 6846 2588 0,'0'0'902'15,"0"0"-687"-15,0 0-215 16,0 0-479-16,0 0-1097 0</inkml:trace>
  <inkml:trace contextRef="#ctx0" brushRef="#br0" timeOffset="45775.65">19605 14482 2385 0,'0'0'859'0,"0"0"-496"16,0 0-152-16,0 0-44 16,0 0-56-16,0 0-111 15,64 12 0-15,-42 10 0 16,-2 2 0-16,-2 6 0 16,0-8 0-16,0 2 0 15,7-2 0-15,6-6 0 16,6-2 0-16,12-10 0 15,7-4 0-15,8 0 0 16,8-16 0-16,4-8 0 0,6-10 0 16,3 0 0-16,-3 4 0 15,-8 8 0-15,-9 10 0 16,-15 12 0-16,-9 0 0 16,-10 18 0-16,-4 8 0 15,-1 4 0-15,-1 0 0 16,6 0 0-16,2-4 0 15,10-4 0-15,6-8 0 16,9-8 0-16,6-6 0 16,8-2 0-16,1-20 0 15,3-6 0-15,0-8 0 0,-3 0 0 16,-8 0 0-16,-12 10 0 16,-11 10 0-16,-13 14 0 15,-8 2 0-15,-11 18 0 0,0 12 0 16,-3 4 0-16,1 4 0 15,4-2 0-15,5 0 0 16,6-12 0-16,4-6 0 16,6-7 0-16,7-11 0 0,7 0 0 15,6-4 0 1,3-15 0-16,4-7 0 0,0 0 0 16,2-4 0-16,-4 6 0 15,-8 2 0-15,-8 14 0 16,-9 8 0-16,-6 0 0 15,-10 14 0-15,-1 12 0 16,-5 2 0-16,3 2 0 16,-1 0 0-1,10-6 0-15,6-3 0 0,10-8 0 16,9-11 0-16,10-2 0 16,4-2 0-16,5-20 0 15,-1-6 0-15,3-2 0 0,-4-4 0 16,-9 6 0-16,-7 10 0 15,-13 6 0 1,-7 12 0-16,-7 0 0 0,0 12 0 16,0 4 0-16,7 4 0 15,7-4 0-15,6-4 0 16,5-8 0-16,2-4 0 16,4-24 0-16,-10-8-329 15,-14-4-1388-15</inkml:trace>
  <inkml:trace contextRef="#ctx0" brushRef="#br0" timeOffset="47406.49">4627 13334 1629 0,'0'0'857'16,"0"0"-277"-16,0 0-261 15,0 0-21-15,0 0-47 16,0 0-89-16,0 0-162 16,0-31 0-16,10 35 0 15,0 16 0-15,5 10 0 16,6 4 0-16,4 4 0 15,1 2 0-15,8-4 0 16,3-8 0-16,8-6 0 0,4-8 0 16,7-14 0-1,2 0 0-15,4-10 0 0,3-16 0 16,-1-6 0-16,-4-4 0 16,-4 2 0-16,-7 4 0 15,-8 8 0-15,-6 12 0 16,-6 8 0-16,2 2 0 15,-2 12 0-15,5 12 0 16,1 4 0-16,5 0 0 16,3-4 0-16,1-4 0 15,3-8 0-15,0-8 0 16,0-4 0-16,-1 0 0 0,-1-12 0 16,-3-6 0-16,-2-2 0 15,-1-2 0-15,-6 0 0 16,-7 2 0-16,-1 6 0 15,-3 4 0-15,-4 6 0 16,0 4 0-16,0 0 0 16,1 6 0-16,4 8 0 15,-1 2 0-15,1 0 0 16,-4-2 0-16,4-4 0 0,-1-4 0 16,-2-2 0-16,5-4 0 15,-3 0 0-15,5-2 0 16,2-14 0-16,0-2 0 15,-3 2 0-15,-1 4 0 16,-7 8 0-16,-5 4 0 16,-7 4 0-1,0 20 0-15,-2 6 0 0,4 0 0 16,5 0 0-16,8-6 0 16,10-4 0-16,9-8 0 15,11-8 0-15,12-4 0 0,6 0 0 31,7-18 0-31,-3-6 0 0,-4 2 0 0,-9 2 0 16,-13 6 0-16,-13 8 0 16,-10 6 0-16,-9 0 0 15,-3 6 0-15,-3 12 0 16,2 0 0 0,7 0 0-16,4-6 0 15,7-7 0-15,5-5 0 16,3 0 0-16,8-35-3 15,-10 1-463-15,-6-4-650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53:44.267"/>
    </inkml:context>
    <inkml:brush xml:id="br0">
      <inkml:brushProperty name="width" value="0.05292" units="cm"/>
      <inkml:brushProperty name="height" value="0.05292" units="cm"/>
      <inkml:brushProperty name="color" value="#FF0000"/>
    </inkml:brush>
  </inkml:definitions>
  <inkml:trace contextRef="#ctx0" brushRef="#br0">24947 13431 697 0,'0'0'279'16,"0"0"-58"-16,0 0-37 15,0 0-27-15,0 0-3 16,0 0-27-16,-6-2-36 16,6 2-4-16,0-2 28 15,0 2 15-15,0-2 15 16,0 0-23-16,0-2-51 15,2 0-36-15,9-2-24 16,5 2-10-16,1 2-2 16,3 0-37-16,7 2-54 15,0 0-36-15,6 0-34 0,1 0-8 16,1 2 30 0,3 2-69-16,-3 0 68 0,4-2 91 15,-3 2 38-15,-1-2 12 16,1 0 1-16,3 2 15 15,2-2-2-15,-1 0-14 16,2-2 0-16,1 2-7 16,-1-2-22-1,-1 2-50-15,-2-2-29 0,1 2 29 16,-2-2 10-16,0 0 18 16,0 0 43-16,-2 0 6 15,-1 0 2-15,1 0 0 0,-3 2 23 16,0-2 17-1,2 0-25-15,-4 0-15 0,0 0 7 16,-3 0-6-16,1 0-1 16,0 0 7-16,0 0 16 15,2 0 10-15,0 0 8 16,3 0-11 0,-1 0 11-16,4 0-1 15,-4 0 32-15,0 0 29 16,1 0 23-16,-1 0-23 15,-2 0-43-15,0 0-30 0,3 0-12 16,-1 0-16-16,0 0-12 16,3 0-51-16,2 0-90 15,2 0-12-15,0 0-12 16,18 0-51-16,-11-4 8 16,-5 2-62-16</inkml:trace>
  <inkml:trace contextRef="#ctx0" brushRef="#br0" timeOffset="235.64">27870 13387 1064 0,'0'0'202'0,"0"0"-33"16,146 0-93-16,-82 0-59 15,3 2-17-15,-3 4-33 16,21 0-63-16,-16-2-95 16,-9 2-356-16</inkml:trace>
  <inkml:trace contextRef="#ctx0" brushRef="#br0" timeOffset="440.28">28789 13433 1005 0,'0'0'340'0,"0"0"-26"0,0 0-110 16,0 0-104-16,135 0-55 15,-99 0-34-15,2 0-3 16,0 2 0-16,-3 0-7 16,-1 2 4-16,-1-2-5 15,-4 2-1-15,0-2 1 16,-2 0-6-16,0 0-30 16,-2 0-59-16,4 0-133 0,-6 0-41 15,-4-2-266-15</inkml:trace>
  <inkml:trace contextRef="#ctx0" brushRef="#br0" timeOffset="1163.83">28136 14730 117 0,'0'0'848'0,"0"0"-653"15,0 0-84-15,0 0-73 0,0 0-13 16,0 0-12 0,0 0-7-16,-43 63 15 0,43-58-21 15,-2-2-1-15,2 3-56 16,0-6-40-16,0 0-8 16,0 0-104-16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5:54:45.002"/>
    </inkml:context>
    <inkml:brush xml:id="br0">
      <inkml:brushProperty name="width" value="0.05292" units="cm"/>
      <inkml:brushProperty name="height" value="0.05292" units="cm"/>
      <inkml:brushProperty name="color" value="#FF0000"/>
    </inkml:brush>
  </inkml:definitions>
  <inkml:trace contextRef="#ctx0" brushRef="#br0">11030 10748 727 0,'0'0'1456'0,"0"0"-1083"15,0 0-72-15,0 0-41 16,0 0-72-16,0 0-78 15,12-14-11-15,1 20 41 16,10 10-2-16,6 6 10 0,6 6-65 16,3 2-43-16,6-2-7 15,1-2-33-15,1-6 0 16,4-8 0-16,-1-9 0 16,2-3 0-16,0-17 0 15,1-15 0-15,-1-8 0 16,-2-6 0-16,-7 0 0 15,-7 6 0-15,-6 12-3 16,-6 12 2-16,0 11 1 16,-1 5 0-16,2 11 4 15,7 19-4-15,5 4 0 16,4 2-3-16,4-2 3 0,-1-8-1 16,2-6 1-16,-6-10 0 15,0-8 1-15,-4-2-1 16,-1 0 0-16,-1-18 0 15,-2-2 3-15,3-2-3 16,-3 4 0-16,0 2 0 16,2 8 0-16,1 8 0 15,1 0 0-15,4 8 0 16,-2 14 0-16,5 0 0 16,1 0 0-16,-1-2 0 15,-2-8 0-15,-2-6 0 0,-4-6 0 16,-1 0 0-1,-3-6 0-15,-1-16 0 0,-6-4 0 16,2-4 0-16,-5-2 0 16,-5 2-147-16,-8 4-230 15,-4 10-497-15,-3 8-1448 0</inkml:trace>
  <inkml:trace contextRef="#ctx0" brushRef="#br0" timeOffset="1299.95">5287 12078 1513 0,'0'0'322'16,"0"0"176"-1,0 0-111-15,0 0-5 0,0 0-78 0,0 0-79 16,0 0-61 0,42 0-19-16,-33 0-71 0,5 0-37 15,5 11 8-15,8 11-45 16,2 4 0-16,4 3 0 16,-2-4 0-1,-2 0 0-15,-4-7 0 0,-5-4 0 16,-4-8 0-16,-2-4 0 15,-4-2 0-15,6 0 0 16,2-20 0-16,9-8 0 16,4-8 0-16,6-3 0 15,4 2 0-15,3 6 0 16,0 12 0-16,-1 6 0 0,1 13 0 16,-1 0 0-16,-3 8 0 15,0 12 0-15,-5 2 0 16,-3 0 0-16,-3-4 0 15,-5-1 0-15,-3-6 0 16,-4-4 0-16,-1-3 0 16,-1-4 0-1,1 0 0-15,-1 0 0 0,6-16 0 16,-1-4 0-16,0-2 0 16,2-3 0-16,-1 10 0 15,2 4 0-15,2 11 0 16,6 0 0-16,5 16 0 0,4 11 0 15,5 3 0 1,0-1 0-16,-3-2 0 0,0-7 0 16,-2-8 0-1,-2-6 0-15,-5-6 0 0,1 0 0 32,1-20 0-32,1-8 0 0,2-7 0 15,0 2 0-15,-2-2 0 16,-5 5 0-16,-2 10 0 15,-5 8 0-15,1 6 0 0,-1 6 0 16,5 0 0-16,4 0 0 16,6 14 0-16,-4-1 0 15,1 0 0-15,-5-1 0 16,-6-4 0-16,-6 0 0 16,-3-4 0-16,-3-2-96 15,8-2-191-15,-5 0-383 16,-1-6-388-16</inkml:trace>
  <inkml:trace contextRef="#ctx0" brushRef="#br0" timeOffset="1505.75">8186 12019 2350 0,'0'0'912'15,"0"0"-616"-15,0 0-68 16,0 0-66-16,0 0-93 15,0 0-37-15,0 0-27 16,15 4-5 0,-15 4-94-16,0 2-196 0,0-2-527 0</inkml:trace>
  <inkml:trace contextRef="#ctx0" brushRef="#br0" timeOffset="23328.99">6356 11488 1345 0,'0'0'1095'16,"0"0"-464"-16,0 0-93 0,0 0-191 15,0 0-207-15,0 0-140 16,-29 6 0-16,29-6 0 15,0 0 0-15,0 0 0 16,0-6 0-16,5-6 0 16,8-12 0-16,7-10 0 15,7-12 0-15,9-8 0 16,6-1 0-16,5 3 0 16,-1 6 0-16,-6 10 0 15,-3 18 0-15,-16 22-33 16,-5 22-508-16,-16 12-445 0</inkml:trace>
  <inkml:trace contextRef="#ctx0" brushRef="#br0" timeOffset="24905.6">2983 12793 1809 0,'0'0'564'0,"0"0"-291"16,0 0 66-16,0 0-141 31,0 0-72-31,0 0-58 16,-139-56 39-16,97 44-10 15,-16 2 2-15,-13 0-21 16,-11 6-6-16,-8 0 11 16,-1 4-44-16,9 0-9 0,6 0 9 15,16 0-20 1,11 0-10-16,15 0-4 0,12 2-4 15,8 2 4-15,6 0-5 16,1 2-1-16,-1 4 1 16,-2 4-7-16,-1 6 5 15,1 6 2-15,-2 9-6 16,1 6 6-16,5 8 0 16,3 9 0-16,3 6 0 15,0 10 1-15,0 22-1 16,5 20 6-16,8 23-6 0,1 7 12 15,1-9 0 1,-7-11-4-16,2-10 5 0,-6 5-13 16,-2-5 0-16,1-18 0 15,-1-16 0-15,-2-21 0 16,2-3 0-16,0 4 0 16,0 10 0-16,-2 4 0 15,0 0 0-15,0-1 0 16,0-3 0-16,-2 0 0 15,-9-10 0-15,-1 0 0 16,2-3 0-16,-1-13 0 16,3-2 0-16,2-10 0 15,4-6 0-15,2-10 0 0,0-8 0 16,0-2 0-16,16-4 0 16,13-4 0-16,15 0 0 15,18-8 0-15,38-24 0 16,43-14 0-16,34-12 0 15,-13 6 0-15,-33 11 0 16,-44 14 0-16,-37 14 0 16,-6-1 0-16,-9 4 0 15,-5 2 0-15,-17 4 0 16,-8 4-90-16,-5 0-162 0,0 0-489 16,0-12-750-16</inkml:trace>
  <inkml:trace contextRef="#ctx0" brushRef="#br0" timeOffset="26699.8">26865 12970 1370 0,'0'0'391'0,"0"0"-20"0,0 0-16 15,0 0-36-15,0 0-28 16,0 0 15-16,0 0-23 16,-129-87-74-16,107 77-8 15,-2 2-201 1,-3 2 0-16,-2 2 0 0,-2 3 0 16,-2 1 0-16,-3 0 0 15,2 0 0-15,0 0 0 16,5 5 0-16,10 4 0 15,7-5 0-15,12-3 0 0,5-1 0 16,37 0 0-16,45-1 0 16,53-20 0-16,50-7 0 15,13 2 0-15,-18 2 0 16,-50 10 0-16,-56 6 0 16,-32 4 0-16,-26 4 0 15,-5 0 0-15,-9 0 0 16,-7 0 0-16,0 14 0 15,-25 18 0 1,-6 12 0-16,-2 16 0 16,-3 27 0-16,3 31 0 0,6 31 0 0,11 9 0 15,12-8 0-15,4-13 0 16,0-21 0-16,16 4 0 16,6-1 0-16,0-1 0 15,3 0 0 1,-3-4 0-1,-2 1 0-15,-4-21 0 16,-8-14 0-16,-1-18 0 16,-4-3 0-16,-1 3 0 15,-2 6 0-15,0 0 0 16,-12-8 0-16,-17-10 0 0,-11-10 0 16,-13 1 0-1,-16-7 0-15,-12-2 0 0,-27 6 0 16,-33 0 0-16,-26 4 0 15,-11 0 0-15,9-6 0 16,22-4 0-16,37-10 0 16,23 0 0-16,22-8 0 15,15 4 0-15,-4-5 0 16,0 2 0-16,8 2 0 16,15-9 0-16,13-4 0 15,15-4 0-15,3 0 0 16,48-48-111-16,4-1-646 15,15-5-1060-15</inkml:trace>
  <inkml:trace contextRef="#ctx0" brushRef="#br0" timeOffset="26873.06">27819 14997 2933 0,'0'0'643'16,"0"0"-492"-16,0 0-26 0,0 0-125 16,0 0-105-16,0 0-251 15,0 0-650-15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00:06.999"/>
    </inkml:context>
    <inkml:brush xml:id="br0">
      <inkml:brushProperty name="width" value="0.05292" units="cm"/>
      <inkml:brushProperty name="height" value="0.05292" units="cm"/>
      <inkml:brushProperty name="color" value="#FF0000"/>
    </inkml:brush>
  </inkml:definitions>
  <inkml:trace contextRef="#ctx0" brushRef="#br0">2916 4261 880 0,'0'0'1400'0,"0"0"-1112"16,0 0 6-16,0 0-79 15,0 0-97-15,0 0-74 32,-18-30-34-32,12 52 34 0,-8 16 71 0,-1 12 38 15,-4 12-14-15,0 9-50 16,-4 3-29-16,3-2-30 15,5-4-23-15,-1-10 12 16,7-13-18-16,3-13 4 16,4-14 10-16,2-13-13 15,0-5 49-15,0-12 66 16,0-24-117-16,13-20 0 0,9-28 0 16,5-28 0-1,0 5 0-15,-3 11 0 16,-4 16 0-16,-9 26 0 0,3 6 0 15,-4 5 0-15,-3 20 0 32,-2 15 0-32,-1 8 0 15,3 1 0-15,4 25 0 16,5 15 0-16,-1 13 0 16,1 8 0-16,-3 10 0 0,1 1 0 15,-5-1 0 1,1-3 0-16,2-6 0 0,-1-9 0 15,0-8 0-15,-2-12 0 16,-2-10-80-16,-3-11-137 16,-4-13-83-16,0-3-173 15,-9-15-300-15</inkml:trace>
  <inkml:trace contextRef="#ctx0" brushRef="#br0" timeOffset="173.67">2736 4614 2038 0,'0'0'691'0,"0"0"-348"16,0 0-60-16,0 0-79 15,0 0-105-15,0 0-10 16,0 0-29-16,158-57-60 16,-92 34-87-16,-12 3-436 15,-12 5-1022-15</inkml:trace>
  <inkml:trace contextRef="#ctx0" brushRef="#br0" timeOffset="1206.28">5877 4355 1551 0,'0'0'820'15,"0"0"-341"-15,0 0-124 16,0 0-45-16,0 0-72 16,0 0-89-16,0 0-73 15,-31-70-53-15,27 90-17 16,-6 16 16-16,2 12 17 16,-1 11-11-16,0 3-28 15,4 2 0-15,1-6 0 16,4-4 0-16,0-12 0 0,0-8 0 15,0-14-56 1,0-10-16-16,0-10-6 0,0-4 57 16,0-28 12-16,0-12-18 15,0-14 14-15,0-10 12 16,0-7 1-16,0-1 8 16,0 2 8-16,0 12 35 15,6 12 9-15,6 14-18 16,3 12 0-16,5 10-19 15,5 7-22-15,6 7 8 16,1 0-9-16,-1 19-2 16,-4 9-4-16,-8 6-12 15,-9 6-4-15,-10 2-37 0,0 0-11 16,-23-2 31-16,-6-1 22 16,-4-7 17-16,1-9 0 15,10-5 1-15,7-5 0 16,5-8 31-16,10-5-2 15,0 0 22-15,10 0-2 16,16-5-28-16,12-8-14 16,9-1-8-16,4 5-1 15,1 5 0-15,-4 4-9 16,-3 0 10-16,-7 13-7 0,-7 11 1 16,-10 5-2-16,-13 5-16 15,-8 2 3-15,0 4 11 16,-27-4 10-16,-12 0-1 15,-15-4 2-15,-4-4-1 16,-5-6 18-16,7-5 25 16,8-7 13-16,14-6-23 15,12-3-33-15,10-1 0 16,10 0 0 0,2 0 0-16,0 0-57 15,0 0-258-15,-2 8-527 16,-4 1-1697-16</inkml:trace>
  <inkml:trace contextRef="#ctx0" brushRef="#br0" timeOffset="2103.04">1310 6377 939 0,'0'0'1290'16,"0"0"-1035"-16,0 0 31 0,0 0-56 15,0 0-57-15,-141-28-59 16,110 31 52-16,-9 22 13 16,-3 8-43-16,-1 11 5 15,-1 9-55-15,7 7-31 16,7 4-9-16,9-2-46 15,13-2 0-15,9-7 0 16,0-7 0-16,29-12 0 16,16-10 0-16,10-12 0 0,15-12 0 15,3 0 0-15,0-22 0 16,-3-6 0-16,-15-2 0 16,-16-1 0-16,-18 4 0 15,-11 4 0 1,-10 5 0-16,0 6 0 0,-2 5 0 15,-27 7 0-15,4 5-23 16,-2 11-772-16</inkml:trace>
  <inkml:trace contextRef="#ctx0" brushRef="#br0" timeOffset="2938.33">7887 6485 947 0,'0'0'1875'15,"0"0"-1320"-15,0 0-189 16,0 0-13-16,0 0-353 15,0 0 0-15,0 0 0 16,0 26 0-16,2 28 0 16,2 6 0-16,-2 4 0 15,-2-4 0-15,0-9 0 16,0-13 0-16,0-12 0 16,-13-16-134-16,-13-22-224 15,1-21-561-15,3-8-771 0</inkml:trace>
  <inkml:trace contextRef="#ctx0" brushRef="#br0" timeOffset="3231.83">7706 6309 2038 0,'0'0'846'0,"0"0"-472"16,0 0-36-16,0 0-101 16,0 0-123-16,0 0-37 15,0 0-5-15,147-21-72 16,-102 39 0-16,4 6 0 15,0 9 0-15,-2 7 0 0,-4 6 0 16,-6 4 0 0,-3 0 0-16,-10 0 0 0,-6-2 0 15,-12-4 0-15,-6-6 0 16,0-2 0-16,-24-4 0 16,-14 0 0-16,-11-1 0 0,-7-1 0 15,0-2 0-15,3-4 0 16,9-2 0-16,8-2 0 15,7 0 0-15,11 12-63 16,9-4-296-16,5-2-560 0</inkml:trace>
  <inkml:trace contextRef="#ctx0" brushRef="#br0" timeOffset="4065.17">1684 9723 2555 0,'0'0'533'15,"0"0"-176"-15,0 0-8 16,0 0-152-16,0 0-92 16,0 0-105-16,0 0 0 15,17-14 0-15,17 8 0 16,9-2 0-16,7-2 0 0,0 0 0 16,-8 0 0-1,-9 2-54-15,-13 4-248 0,-20 2-236 16,-18 2-215-16,-13 0-678 15</inkml:trace>
  <inkml:trace contextRef="#ctx0" brushRef="#br0" timeOffset="4333.14">1595 9677 1737 0,'0'0'725'16,"0"0"-347"-16,0 0 109 15,0 0-214-15,0 0-105 16,0 0-96-16,0 0-18 15,-16 16-11-15,12 18 34 0,-1 10 5 16,1 10-82 0,-2 8 0-16,-2 5 0 0,2-1 0 15,1 0 0 1,1-3 0-16,4-9 0 0,0-8 0 16,0-10 0-16,15-10 0 15,12-10 0-15,8-10 0 16,13-6 0-16,5-8 0 15,12-41-183-15,-17 2-346 16,-14 3-385-16</inkml:trace>
  <inkml:trace contextRef="#ctx0" brushRef="#br0" timeOffset="4543.18">1488 10048 1154 0,'0'0'1780'15,"0"0"-1437"-15,0 0-107 16,0 0-62-16,196-62-72 16,-44 34-102-16,12-4-78 15,-35 10-297-15,-31 5-1616 0</inkml:trace>
  <inkml:trace contextRef="#ctx0" brushRef="#br0" timeOffset="5272.12">6356 10070 2292 0,'0'0'828'0,"0"0"-331"15,0 0-175 1,0 0-165-16,0 0-157 0,0 0 0 16,0 0 0-16,-15-36 0 15,8 58 0-15,-2 14 0 16,-2 10 0-16,2 10 0 0,0 3 0 16,4-3 0-16,5-8 0 15,0-8 0 1,0-10 0-16,0-10 0 0,0-12 0 15,0-8-38-15,8 0 17 16,0-28-10-16,3-16-40 16,1-14 41-16,-1-16 20 15,2-23 10-15,-6 7 16 32,0-4 28-32,-3 2 13 0,-2 21-8 0,0 3-14 15,0 20-35-15,3 16 0 16,-3 14 0-16,2 8 0 15,6 6 0-15,1 2 0 16,11 2 0-16,7 0 0 16,7 0 0-16,8 2 0 15,1 8 0-15,9 14-132 16,-15-2-386-16,-12 0-413 0</inkml:trace>
  <inkml:trace contextRef="#ctx0" brushRef="#br0" timeOffset="5477.66">6296 10104 2682 0,'0'0'601'0,"0"0"-362"16,0 0 82-16,0 0-68 15,140-16-253-15,-69 6 0 16,4-2 0-16,-5 0-3 15,-5 4-129-15,-13-2-216 16,-17 4-403-16,-20 2-443 0</inkml:trace>
  <inkml:trace contextRef="#ctx0" brushRef="#br0" timeOffset="9066.42">10696 4181 1510 0,'0'0'912'15,"0"0"-705"-15,0 0-49 16,0 0 99-16,0 0-67 16,0 0-125-16,0-2 21 15,0 2 36-15,0-2-10 16,0 2 13-16,0-2-58 16,0-2-19-16,0-4 21 15,0-2-55-15,-4-4 4 0,-9-1-18 16,-8 0 1-1,-5 5 8-15,-8 6-9 0,-8 4 0 16,-5 4-6-16,-7 21 9 16,2 12-4-16,2 5 1 15,8 4 0-15,9 4-9 16,10 0 9-16,10-1 0 16,8-8-7-16,5-3 8 15,0-4-2-15,14-7 1 16,9-5 0-16,2-7 5 0,7 0-5 15,6-3 0 1,0 0 0-16,2-2 9 0,-3 4-9 16,-5 0 0-1,-6 4-14-15,-5 0 14 0,-13 2-33 16,-8 2 26-16,0 4-2 16,-17 0 18-16,-18 1 4 15,-13-4-6-15,-7 1-6 16,-6-6 28-16,-1-3-17 15,0-8 9-15,6-4 21 16,5-3-19-16,8 0 15 16,10 0-38-16,6-10 0 15,10-1 0-15,3 6 0 0,7-1 0 16,5 3 0-16,0 2 0 16,2-2 0-16,-2 2-17 15,0-6-134-15,0 1-304 16,-1-2-585-16</inkml:trace>
  <inkml:trace contextRef="#ctx0" brushRef="#br0" timeOffset="10340.35">10957 4690 1739 0,'0'0'748'0,"0"0"-410"15,0 0 40-15,0 0-66 16,0 0-111-16,0 0-63 16,0 0-38-16,-14-70-32 15,12 70 6-15,0 0-74 16,0 8 0-16,-2 16 0 15,1 14 0-15,-1 10 0 16,0 10 0-16,2 2 0 0,2 1 0 16,0-3 0-1,0-10 0-15,0-6 0 0,0-10 0 16,0-10 0-16,0-10 0 16,0-4 0-16,0-8-42 15,0-2-93-15,4-18-174 16,7-10-688-16</inkml:trace>
  <inkml:trace contextRef="#ctx0" brushRef="#br0" timeOffset="10642.05">11674 4459 2268 0,'0'0'843'0,"0"0"-542"16,0 0 74-16,0 0-165 0,0 0-111 0,0 0-99 16,0 0 0-16,71-48 0 15,-30 42 0-15,1 0 0 16,0 0 0-16,-3 2-131 15,-8 2-163-15,-18 2-88 16,-11 0-400-16,-2 6-320 0</inkml:trace>
  <inkml:trace contextRef="#ctx0" brushRef="#br0" timeOffset="10764.76">11606 4710 1971 0,'0'0'699'15,"0"0"-354"-15,0 0-35 16,0 0-60-16,0 0-127 16,0 0 3-16,131 2-41 15,-53-14-85-15,43-20-193 16,-19 0-506-16,-13 0-1234 0</inkml:trace>
  <inkml:trace contextRef="#ctx0" brushRef="#br0" timeOffset="11562.92">13424 3854 1091 0,'0'0'1160'0,"0"0"-841"0,0 0 34 16,0 0-103-16,0 0-81 15,0 0-122-15,0 0-22 16,-141-50-19-16,101 62-4 15,-9 8 7-15,-6 4-9 16,-1 4 13-16,2-2 47 16,12 0-10-16,11-2 1 15,11-4-24-15,9-2-12 16,11 3-5-16,0-2-4 16,6 3-6-16,21-2 20 0,11 2-11 15,8 0 15-15,6-1-18 0,-1-2-6 16,-4 2 1-16,-7-1-1 15,-13 0-16-15,-12 4 14 16,-10 2-24-16,-5 6 26 16,-9 2 0-16,-22 2 7 15,-7 4 8-15,-11-2-14 16,-3 1-1-16,-1-7 18 0,2-5 27 31,11-4 47-31,9-7-17 0,10-8-8 0,15-4-11 16,4-4-38-16,2 0-8 15,0 0 0-15,8 0-7 16,13 0-3-16,6 0 0 16,6 0 0-1,3 14 0 1,-3 10-3-16,-6 10-5 16,-8 10 7-16,-7 10 1 15,-10 6 2-15,-2 7-2 16,-2 1 1-16,-14-4-1 15,1-4-11-15,-1-8 5 0,7-10 5 16,5-8 1-16,4-7 2 16,0-9-2-16,6-6 7 15,19-6 8-15,8-5-15 16,7-1-1-16,7-1-10 16,2-17-37-16,2-9-52 15,3-25-154-15,-14 6-399 16,-11 0-809-16</inkml:trace>
  <inkml:trace contextRef="#ctx0" brushRef="#br0" timeOffset="12208.73">14448 3970 1617 0,'0'0'626'16,"0"0"-319"-16,0 0 165 15,0 0-174-15,0 0 12 16,0 0-110-16,0 0-70 16,9-70-41-16,-11 86-68 15,-13 24-14-15,-12 18-7 16,-4 20 1-16,-5 7 9 16,-1 1-10-16,5-6 0 15,6-10 0-15,5-12 8 16,8-13-8-16,4-15 0 0,6-10 0 15,3-14 0 1,0-6 0-16,0-2 0 0,7-26 0 16,11-16 0-16,7-17 0 15,4-11 0-15,6-24 0 16,1 0 0-16,-1-3 0 16,-1 3 0-16,-12 26 0 15,-1 10 0-15,-8 24 0 16,-5 22 0-16,2 14 0 15,-2 12 0-15,5 30 0 0,6 18 0 16,3 14 0 0,3 8 0-16,4 5 0 0,4-7 0 15,1-4 0-15,-1-6 0 16,-2-8 0-16,-2-7 0 16,-2-15-29-16,-10-10-124 15,-1-12-55-15,-14-18-44 16,-2 0-132-16,0-11-300 0</inkml:trace>
  <inkml:trace contextRef="#ctx0" brushRef="#br0" timeOffset="12365.13">14488 4333 1341 0,'0'0'1294'0,"0"0"-826"15,0 0-131-15,0 0-105 16,0 0-100-16,0 0-109 15,0 0-16-15,121-30-7 16,-20 26-172-16,-17 0-207 16,-8 0-730-16</inkml:trace>
  <inkml:trace contextRef="#ctx0" brushRef="#br0" timeOffset="12569.67">15348 4423 2198 0,'0'0'750'16,"0"0"-589"-16,0 0 95 0,0 0-82 15,-17 133-114-15,11-81-18 16,-8 4 11-16,-1 0-46 16,-4-2 11-16,1-8-18 15,5-10-109-15,13-18-150 16,0-11-432-16,0-7-408 15</inkml:trace>
  <inkml:trace contextRef="#ctx0" brushRef="#br0" timeOffset="12773.34">15899 4081 2618 0,'0'0'659'15,"0"0"-346"-15,0 0-134 16,122-31-122-16,-53 23-36 0,7 0-5 16,2 2-16-1,-4 1-105-15,-9 5-138 0,-19 0-343 16,-21-3-192-16</inkml:trace>
  <inkml:trace contextRef="#ctx0" brushRef="#br0" timeOffset="13142.52">15879 4038 1991 0,'0'0'776'16,"0"0"-395"-16,0 0-19 16,0 0-144-16,0 0-100 0,0 0-83 15,0 0-14-15,-5 10 45 16,12 19-29-16,0 4 2 15,-5 10-18-15,0 4-4 16,-2 6-3-16,0 3-14 16,0 2 0-16,0-2 0 15,0 1 0-15,0-7 0 16,2-5 0-16,5-4 0 16,7-7 0-16,3-8 0 15,8-6 0-15,8-8 0 16,14-8 0-1,9-4 0-15,11 0-26 0,6-14-62 0,-2-6-118 16,-3-4-86-16,-8-10-75 16,-20 4-177-1,-18 4-91-15</inkml:trace>
  <inkml:trace contextRef="#ctx0" brushRef="#br0" timeOffset="13301.26">15988 4383 2203 0,'0'0'899'16,"0"0"-415"-16,0 0-245 15,0 0-73-15,0 0-112 16,172-48-24 0,-95 36-30-16,8 0-2 0,17-2-127 15,-19 2-349-15,-18 2-581 0</inkml:trace>
  <inkml:trace contextRef="#ctx0" brushRef="#br0" timeOffset="13868.49">16844 3807 2329 0,'0'0'800'0,"0"0"-505"15,0 0-55-15,0 0-140 16,114-77-70-16,-52 74-30 16,0 3-13-16,-7 4 13 15,-10 17-30-15,-13 7-14 16,-17 8-2-16,-12 10 5 16,-3 8 19-16,-14 6 11 15,-17 2 11-15,-7-1 0 16,0-5 0-16,7-8 0 15,7-6 0-15,7-10-1 0,17-6 0 16,0-8 1-16,23-6 0 16,15-6-2-16,9-6-28 15,1 0-49-15,-5 0-17 16,-11 0-45-16,-13-6 72 16,-12 2 69-16,-7 2 48 15,0 2 54-15,-24 0-54 16,-5 6-12-16,-5 12 12 0,5 6-30 15,7 6-5 1,11 4-12-16,9 2 0 0,2 5 10 16,8-3-11-16,13 0-24 15,0-2-6-15,0-2-18 16,-10-2 22 0,-6-2 13-16,-5-2 13 0,-3 0 10 15,-21-2 26-15,-7-1 51 16,-8-4 27-16,-1-2-27 15,1-4-42-15,1 2-45 16,7-3-3-16,4-4-163 16,9-5-511-16,11-5-1235 0</inkml:trace>
  <inkml:trace contextRef="#ctx0" brushRef="#br0" timeOffset="14073.34">17752 4805 2350 0,'0'0'941'0,"0"0"-677"15,0 0 30-15,0 0-113 16,0 0-115-16,-13 105-66 16,-7-66 0-16,-38 15-188 0,5-10-522 15,-5-8-1291-15</inkml:trace>
  <inkml:trace contextRef="#ctx0" brushRef="#br0" timeOffset="15142.01">19331 4099 1255 0,'0'0'628'15,"0"0"-428"-15,0 0 53 16,0 0-60-16,0 0-61 15,0 0 1-15,8-109 22 0,-16 95 11 16,-15 0-62 0,-8 6-28-16,-9 4-9 0,-5 4-43 15,-4 0 21-15,0 20-21 16,2 10-6-16,9 8 26 16,11 5-17-16,10-1 1 15,11 2-16-15,6-2 2 16,0-2 2-16,23 2-14 15,14-4-2-15,5 0 12 16,6-2-12-16,4-2 10 16,-3-1-10-16,-7-4 1 15,-11 0-1-15,-15-3-42 16,-11-2 15-16,-5-2 21 0,-29-2 6 16,-16-4 36-1,-12-4-9-15,-9-4 38 0,6-4 23 16,5-4-32-16,8 0-20 15,15 0-17-15,12 0-18 16,16 0-1-16,18-8-77 16,19 2-401-16,11 0-477 0</inkml:trace>
  <inkml:trace contextRef="#ctx0" brushRef="#br0" timeOffset="15468.31">19642 4656 2329 0,'0'0'793'16,"0"0"-473"-16,0 0-39 15,0 0-143-15,0 0-101 16,0 0-10 0,0 0-26-16,94-30-1 0,-81 42-1 15,-1 14-22-15,-10 4 22 16,-2 8 0-16,0 4 1 15,-16 2 9-15,-11-2-9 0,-4-3 8 16,-3-7-2-16,5-6-6 16,10-8 0-1,5-8 6-15,10-6 3 0,4-4 22 16,0 0-13-16,20 0-3 16,16 0-10-16,12-8-5 15,10-4-6-15,10 0-68 16,-2 0-103-16,10-15-139 31,-18 8-442-31,-19-6-695 0</inkml:trace>
  <inkml:trace contextRef="#ctx0" brushRef="#br0" timeOffset="15702.87">20279 4289 2529 0,'0'0'842'0,"0"0"-390"15,0 0-179-15,0 0-273 16,0 0 0-16,168-62 0 16,-100 54 0-16,1 2-68 0,-3 6-248 15,-22 0-434-15,-17 0-593 0</inkml:trace>
  <inkml:trace contextRef="#ctx0" brushRef="#br0" timeOffset="15828.26">20399 4498 2290 0,'0'0'812'0,"0"0"-556"15,0 0-52-15,0 0-93 16,168-10-111-16,-50-7-13 0,-18 3-251 15,-11-2-594-15</inkml:trace>
  <inkml:trace contextRef="#ctx0" brushRef="#br0" timeOffset="16506.82">21616 3884 322 0,'0'0'2263'16,"0"0"-1672"-16,0 0-395 0,0 0-23 15,0 0-43-15,0 0-71 16,0 0-49-16,-60-92-9 16,22 92-2-16,-4 10 1 15,-5 10-2-15,4 2-5 16,6 2 7-16,8 4 0 15,11 0-8-15,11 2-1 16,7 2 8-16,7 0 1 16,20 2 0-16,9-2-9 15,4-3 9-15,-1-1 0 16,0-5-1-16,-11 0-3 0,-8 1 4 16,-13-2-18-16,-7 0 3 15,0 2 13-15,-29 0-5 16,-11-2 7-16,-6 0 25 15,-8-2-13-15,5-4 59 16,7-4 1-16,13-4 6 16,10-4 10-16,15-2-50 15,4-2-19-15,0 2 5 16,20 3-16-16,10 4-8 16,5 3 0-16,3 8 0 15,-1 4 0-15,-2 9 0 0,-7 7 0 16,-8 8-3-16,-9 8-8 15,-11 8 5-15,0 0 0 16,-11 2 2-16,-14-5-10 16,2-9 14-16,0-8 0 15,7-12 3-15,7-10 7 16,9-8-5-16,0-6 5 16,21-6 6-16,14-2-16 0,9 0 0 15,8 0 0-15,2-10 0 16,-8 0 0-16,-6 0-34 15,-9 0-72-15,-13 2-41 16,-18-2-68 0,0 4-278-16,-8 0-515 0</inkml:trace>
  <inkml:trace contextRef="#ctx0" brushRef="#br0" timeOffset="17633.9">22753 3972 867 0,'0'0'1195'0,"0"0"-667"15,0 0-47-15,0 0-151 16,0 0-24-16,0 0-113 15,0 0-106-15,2-70-42 0,-16 108-33 16,-3 18-6-16,-8 16 26 16,2 9-25-16,2-1 0 15,0-4-7-15,9-12 0 32,2-12 0-32,3-14 0 0,5-13 0 15,2-16 0 1,0-9 0-16,0 0 0 0,0-23 0 15,0-20 0-15,0-9 0 0,0-16 0 16,9-22 0 0,5 1 0-16,1-7 0 0,5 2 0 15,3 22 0-15,1 6 0 16,5 18 0-16,0 20 0 16,4 13 0-16,3 15 0 15,2 0 0-15,-2 21 0 16,-5 13 0-16,-11 12 0 15,-11 8-12-15,-9 6-53 16,-9 2-16-16,-27-2 48 16,-11-7 0-16,-2-13 24 0,1-8 8 15,5-12-6 1,11-8 7-16,15-6 1 0,8-6 11 16,9 0 32-16,0 0 4 15,16 0-11-15,17 0-28 16,13-6-9-16,12 2-1 15,7 4-5-15,3 0 3 16,-6 1-3 0,-6 22-1-16,-14 5-19 0,-11 4 2 15,-14 6-13-15,-9 0 23 16,-8-2 5-16,-8 0 8 16,-23-4 1-16,-11-6 0 0,-14-5 18 15,-8-7 36-15,-5-6-8 16,2-6 2-1,7-2-9-15,15 0-37 0,11-9 15 16,13-9-17-16,21-12-96 16,0 2-393-16,2 4-874 0</inkml:trace>
  <inkml:trace contextRef="#ctx0" brushRef="#br0" timeOffset="17871.71">23490 4399 2714 0,'0'0'790'0,"0"0"-536"15,0 0-47-15,0 0-114 16,0 0-55-16,0 0-38 16,0 133 0-16,-2-73 0 15,-14 4 0-15,-1-2 0 16,1-6-42-16,3-10-192 15,13-21-227-15,0-15-446 16,15-10-550-16</inkml:trace>
  <inkml:trace contextRef="#ctx0" brushRef="#br0" timeOffset="18232.59">23993 3880 2476 0,'0'0'976'15,"0"0"-476"-15,0 0-356 16,0 0-144 0,0 0 0-16,0 0 0 0,27 108 0 15,-16-37 0-15,-1 5 0 0,-8 2 0 16,-2-4 0-16,0-6 0 16,0-12 0-16,-8-11 0 15,0-16 0-15,1-12 0 16,5-13 0-1,0-4 0-15,0-14 0 0,0-22 0 16,0-17 0 0,2-13 0-16,0-30 0 15,0-27 0-15,10 9 0 0,5 14 0 32,2 24 0-32,3 34 0 0,6 4 0 15,10 3 0 1,8 15 0-16,12 12 0 0,5 8 0 15,3 0 0-15,-4 14 0 16,-8 8-173-16,-15 17-287 16,-14-7-212-16,-21-4-446 0</inkml:trace>
  <inkml:trace contextRef="#ctx0" brushRef="#br0" timeOffset="18407.3">24120 4159 1003 0,'0'0'1452'16,"0"0"-931"-16,0 0-274 0,0 0 13 16,137 0-96-16,-53 0-118 15,11 0-46-15,31-10-169 16,-26-4-559-16,-22-4-785 0</inkml:trace>
  <inkml:trace contextRef="#ctx0" brushRef="#br0" timeOffset="18973.45">24980 3653 1813 0,'0'0'985'0,"0"0"-422"16,0 0-232-16,0 0-167 16,0 0-103-16,152-68-52 15,-87 68 0-15,-1 6-9 16,-10 18-13-16,-17 10-11 15,-12 6-30-15,-20 13-18 16,-5 5 36-16,-18 6 6 16,-18 4 25-16,-6-4-4 15,0-4 5-15,1-10 4 16,12-11-6-16,10-9 12 0,12-10-2 16,7-6-4-16,4-6 1 15,23-4 5-15,9-4-6 16,1 0-4-16,1 0 2 15,-7 0 4-15,-6-6-4 16,-9 2 2-16,-9 2 0 16,-7 2 15-16,0 0-15 15,-12 0 0-15,-15 18 5 16,-9 6 41-16,-3 4 10 16,3 6-17-16,5 0-12 15,11-2-18-15,11 2-9 16,9 1-1-16,0 1 1 15,22 0-1-15,8 1 0 0,1 0-47 16,-2-1-18-16,-8-2 9 16,-7-4 5-16,-9-2 4 15,-5-4 25 1,-9-4 23-16,-22-2 21 0,-12-2 47 16,-11-4-5-16,-6 0-21 15,1-2-42-15,1 1-1 16,-5-10-127-16,16 2-361 15,18-3-704-15</inkml:trace>
  <inkml:trace contextRef="#ctx0" brushRef="#br0" timeOffset="19201.5">26073 4626 2225 0,'0'0'1023'16,"0"0"-772"-16,0 0-21 15,0 0-77-15,21 104-60 16,-21-62-65-16,-17 0-7 16,-30 0-21-16,-20-6-58 0,-62 3-148 0,13-13-369 31,7-10-458-31</inkml:trace>
  <inkml:trace contextRef="#ctx0" brushRef="#br0" timeOffset="21128.2">26607 5404 2090 0,'0'0'614'16,"0"0"-95"-16,0 0-197 15,0 0-68-15,0 0-95 16,23-108-21-16,-23 91-138 15,-23 4 0-15,-10 3 0 16,-19 3 0-16,-8 7 0 16,-9 3 0-16,-2 16 0 0,9 12 0 15,10 1 0-15,15 2 0 16,14 2 0-16,17-2 0 16,6 2 0-16,13-2 0 15,22 0 0-15,10 2 0 16,9 0 0-16,1 3 0 15,1 1 0-15,-3-2 0 16,-8 2 0-16,-12 0 0 16,-13-4-59-16,-13-2 4 15,-7-4 26-15,-20-6 5 16,-23-4 24-16,-9-5 0 0,-14-8 18 16,-5-5 64-16,2-2-15 15,7 0-67-15,8-5 0 16,12-8 0-16,15 4 0 15,11-2 0-15,12 5 0 16,4 5 0-16,33 1 0 16,10 0-368-16,4 0-566 0</inkml:trace>
  <inkml:trace contextRef="#ctx0" brushRef="#br0" timeOffset="21561.35">26667 5966 2239 0,'0'0'759'0,"0"0"-400"16,0 0-63-16,0 0-151 15,0 0-94 1,125-50-36-16,-85 50-13 0,-7 0-2 16,-6 15-8-16,-11 7-41 0,-9 6-26 15,-7 2 45-15,0 2 0 16,-13-1 15-16,-8-5 14 15,1-4 2-15,5-6-1 16,1-4 13-16,10-6-5 16,4-2 7-16,0 2 0 15,24-2 10 1,12 4 2 0,13 0-26-16,2 2-1 15,0 0-8-15,-3 4-64 16,-13 4 18-16,-11 0 12 15,-12 2 1-15,-12 2 26 0,0-2 6 16,-21 0 9 0,-16-2 9-16,-15-2-7 0,-6-6 41 15,-4-1 2-15,4-4-1 16,9-1 5-16,11-4-37 16,16 0-12-16,22-14-66 15,9-9-535-15,17-10-1155 0</inkml:trace>
  <inkml:trace contextRef="#ctx0" brushRef="#br0" timeOffset="21734.48">27627 5693 2495 0,'0'0'788'0,"0"0"-420"16,0 0-143-16,0 0-144 15,165-26-81-15,-91 26-75 16,4 15-182-16,-20 3-297 16,-25 0-396-16</inkml:trace>
  <inkml:trace contextRef="#ctx0" brushRef="#br0" timeOffset="21907.86">27686 5974 2343 0,'0'0'610'0,"0"0"-309"15,0 0-15-15,0 0-94 16,0 0-107-16,184 11-85 16,-77-11-127-16,-16-1-478 15,-14-16-1311-15</inkml:trace>
  <inkml:trace contextRef="#ctx0" brushRef="#br0" timeOffset="22475.45">28860 5332 2458 0,'0'0'575'16,"0"0"-307"-16,0 0-48 15,0 0-95-15,0 0-77 16,0 0-48-16,-132-48 0 15,74 57-6-15,0 9 15 16,7 3-17-16,13-1 8 16,16 0 0-16,15-2-6 0,7 2 6 15,12 0 0-15,21 0 10 16,5 2-4-16,-1 2-10 16,-1 6 4-16,-9 4-3 15,-5 5-5-15,-9 4-14 16,-5 1-25-16,-8 1 8 15,0-3-21-15,-10-2 21 16,-17-4 2-16,-8-2 26 16,-11-4 11-16,-10-4 1 0,-2-4 35 15,2-4 62-15,7-4-14 16,13-5 19-16,16-4-32 16,16-1-32-16,4-1 1 15,17 0-34-15,24 5 6 16,10 2-3-16,7 5-1 15,-2 5-14-15,-10 6 6 16,-10 4-38-16,-18 6 16 16,-12 4-2-16,-6 4 16 15,-11 4 7-15,-13 0 2 16,-3-1 6-16,5-4-7 16,6-3 0-16,12-5 0 15,4-7-4-15,20-8-1 0,24-6 4 16,14-8-25-16,38-6-173 15,-11-12-277-15,-14-10-600 0</inkml:trace>
  <inkml:trace contextRef="#ctx0" brushRef="#br0" timeOffset="23043.94">29798 5654 2170 0,'0'0'795'16,"0"0"-443"-16,0 0-65 15,0 0-129-15,0 0-64 16,0 0-67-16,0 0-13 15,-7-86-13-15,-6 77-1 16,-5-4 0-16,-6 3 0 16,-13 0 1-16,-7 6 35 15,-10 4 7-15,-8 0 14 16,-2 26 4-16,-3 12-61 16,9 8 0-16,12 8 0 15,19 1 0-15,19-1 0 0,8-2 0 16,35-6 0-16,17-5 0 15,13-9 0-15,7-10 0 16,-1-8 0-16,-5-10 0 16,-10-4 0-16,-12 0 0 15,-10-11 0-15,-9-5 0 16,-9-2-63-16,-3-6-144 16,-7 6-245-16,1 2-433 0</inkml:trace>
  <inkml:trace contextRef="#ctx0" brushRef="#br0" timeOffset="23633.49">30114 5274 833 0,'0'0'1588'0,"0"0"-1116"16,0 0-102-16,0 0-51 15,60-111-127-15,-20 103-115 16,10 8-64-16,0 0-12 16,-2 4-1-16,-11 18-5 0,-8 3-3 15,-8 7 1-15,-13 4-23 16,-8 6 22-16,0 4 7 16,-8 2 1-1,-13 4 8-15,-1 0-8 0,2-2 1 16,2 0 9-16,7-4-9 15,9-3-1-15,2-5 10 16,9-8-9-16,20-4 17 16,8-8-17-16,5-8-2 15,3-4-23-15,-7-6-26 16,-9 0 34-16,-11 0 16 16,-11 0 0-16,-7-2 35 0,0 2 1 15,-21 0-5-15,-16 0-11 16,-7 14-19-16,-6 8 33 15,1 8-14-15,9 6-10 16,13 4 13-16,12 5-23 16,13 0 12-16,2 4 6 15,9-1-17-15,15-2 12 16,3-2-13-16,-3-1-2 16,-4-6 1-16,-4-1 1 15,-5-1 0-15,-4-3-1 0,-5-4 3 16,-2-4-8-16,0-2 6 15,0-6 0 1,-18-4 9-16,-4-4-8 0,-7-2 9 16,-9-4 2-16,-5-2-12 15,-41 0-46-15,12 0-474 16,-1-4-1111-16</inkml:trace>
  <inkml:trace contextRef="#ctx0" brushRef="#br0" timeOffset="24467.69">26596 7175 1007 0,'0'0'1201'15,"0"0"-722"-15,0 0-95 0,0 0-88 16,-5-125-51-16,-12 99-133 0,-8 4-37 15,-10 6 17-15,-15 8-58 16,-8 8 8-16,-11 0-18 16,0 16 6-16,1 16 45 15,10 6-75-15,15 4 0 16,19 5 0-16,20-3 0 31,6-2 0-31,40-2 0 0,18-4 0 0,15-2 0 16,6-2 0-16,-6-2 0 15,-7 0 0-15,-15 0-10 32,-18-2 9-32,-15-2-7 15,-20-1 8-15,-2-5-1 0,-35 0 1 16,-17-4 0-16,-15-4 10 16,-9-2 0-16,-2-2-10 15,4-4 0-15,11 0 0 16,17-4 0-16,21 0 0 15,36-4-105-15,24-16-401 16,18-4-677-16</inkml:trace>
  <inkml:trace contextRef="#ctx0" brushRef="#br0" timeOffset="24940.28">26823 7399 2203 0,'0'0'849'0,"0"0"-514"16,0 0-47-16,0 0-109 15,0 0-47-15,-58 111-62 16,33-60-30-16,4 2-40 16,1-3 0-16,1-8 0 15,9-8 0-15,3-12 0 16,7-10-29-16,0-6-10 16,7-4 17-16,22-2 16 15,10 0 0-15,13 0 6 16,8 0-74-16,0 0-46 0,-2 0-87 15,-11 0-28-15,-12 0-96 16,-17 0 80-16,-13-6 145 16,-5-6 50-16,-5-6 56 15,-13-4 81-15,-1-4 115 16,3-4 63-16,5 0 4 16,7 0-32-16,1 1-27 15,3 7-21-15,0 7-118 16,0 5-65-16,0 6 0 15,0 4 0-15,0 10 0 16,0 26 0-16,-2 18 0 16,-3 12 0-16,3 8 0 15,0 3 0-15,2-5 0 0,0-10 0 16,0-10 0-16,0-10-251 16,0-18-308-16,0-14-424 0</inkml:trace>
  <inkml:trace contextRef="#ctx0" brushRef="#br0" timeOffset="25097.12">27581 7485 2702 0,'0'0'717'0,"0"0"-354"16,0 0-49-16,0 0-314 15,171-42 0-15,-104 42 0 16,-3 0 0-16,-12 14-240 15,-19 3-484-15,-21-2-546 0</inkml:trace>
  <inkml:trace contextRef="#ctx0" brushRef="#br0" timeOffset="25229.1">27677 7672 598 0,'0'0'1839'0,"0"0"-1293"0,0 0-215 15,0 0 6-15,115 18-132 16,-18-12-134-16,1-4-71 15,41-2-221-15,-20 0-394 0,-30-2-556 16</inkml:trace>
  <inkml:trace contextRef="#ctx0" brushRef="#br0" timeOffset="25735.9">28899 7363 2152 0,'0'0'717'16,"0"0"-187"-16,0 0-171 15,0 0-21 1,0 0-338-16,0 0 0 16,-146-80 0-16,101 82 0 15,-1 18 0-15,1 6 0 16,9 2 0-16,14 2 0 16,11-4 0-16,11 0 0 15,6 0 0-15,28-1-24 16,11-2-15-16,11 1-63 15,1 2-35-15,1 1-28 16,-9 1 8-16,-13-2 20 16,-16 2 49-16,-20-2 49 0,-4 0 39 15,-39-2 24-15,-17 0 76 16,-11-2 6-16,-10-2-2 16,4-2 4-16,5-3-30 15,14-6 15-15,18 0 21 16,20-6-35-16,15-1-31 15,5 0-14-15,23 2-34 16,16 0 0-16,11 2 0 16,-1 5 0-16,-3 3 0 15,-8 8 0-15,-13 6-15 16,-13 8 13-16,-12 8-22 0,0 6 18 16,-19 4-4-16,-5 4 8 15,1-2-11-15,8-3 8 16,13-6-14-16,2-7 4 15,33-7-24-15,25-11 0 16,34-14-134-16,45-8-163 16,-19-22-442-16,-10-6-815 0</inkml:trace>
  <inkml:trace contextRef="#ctx0" brushRef="#br0" timeOffset="26003.56">29744 7411 2805 0,'0'0'645'0,"0"0"-300"15,0 0-44-15,0 0-301 16,0 0 0-16,0 0 0 16,-20 164 0-16,16-95 0 15,-3-1 0-15,1-4 0 16,-4-6 0-16,4-10 0 0,-1-9 0 15,3-13-27 1,-6-16-303-16,4-6-400 0,1-4-295 16</inkml:trace>
  <inkml:trace contextRef="#ctx0" brushRef="#br0" timeOffset="26302.71">29601 7463 2041 0,'0'0'931'15,"0"0"-433"-15,0 0-34 16,0 0-302-16,0 0-162 16,0 0 0-16,0 0 0 0,112 43 0 15,-49-7 0-15,1 4 0 16,-2 2 0-16,-8 2 0 16,-10 0 0-16,-10 4 0 15,-14 0 0-15,-13 0 0 16,-7 3 0-16,-7-5 0 15,-24-2 0-15,-14-8 0 16,-12-6 0-16,-11-6 0 16,-7-6 0-16,-4-4 0 15,6-6 0-15,15-4 0 16,18-4 0-16,38-10-24 0,2-14-487 16,25-6-525-16</inkml:trace>
  <inkml:trace contextRef="#ctx0" brushRef="#br0" timeOffset="26870.41">30379 7257 2606 0,'0'0'616'0,"0"0"-150"15,0 0-218-15,122-67-88 0,-68 67-160 16,2 0 0-1,-2 21 0-15,-6 8 0 0,-9 8 0 16,-11 5 0 0,-12 2 0-16,-12 6 0 15,-4 0 0-15,-6 2 0 0,-19 1 0 16,0-3 0-16,2-2 0 16,4-6 0-16,11-2 0 15,8-6 0-15,0-4 0 16,23-6 0-16,18-8 0 0,10-5 0 15,5-7-32 1,-3-4-16-16,-3 0-4 0,-17-7 40 16,-11-3 12-1,-15 5 0-15,-7 2 19 0,-16 3-18 16,-26 4 11-16,-12 18 32 16,-8 10 24-16,4 7-68 15,12 3 0-15,17 2 0 16,19 2 0-1,10 2 0-15,18-2 0 0,22-2 0 16,5 0 0-16,-1-1 0 0,-6-6-26 16,-9-2 1-16,-13-3-2 15,-11-4 4-15,-5 0 11 16,-5 0 4-16,-24-4 8 16,-6-2 15-1,-13-4 1-15,-5-4 74 0,-4-4-90 16,1-6 0-16,4-2 0 15,10-2 0-15,20 0-32 16,11 0-451-16,11-8-1037 0</inkml:trace>
  <inkml:trace contextRef="#ctx0" brushRef="#br0" timeOffset="26996.86">31420 8438 3345 0,'0'0'621'15,"0"0"-491"-15,0 0-130 16,0 0 0-16,0 0 0 16,0 0 0-1,0 0-607-15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03:00.368"/>
    </inkml:context>
    <inkml:brush xml:id="br0">
      <inkml:brushProperty name="width" value="0.05292" units="cm"/>
      <inkml:brushProperty name="height" value="0.05292" units="cm"/>
      <inkml:brushProperty name="color" value="#FF0000"/>
    </inkml:brush>
  </inkml:definitions>
  <inkml:trace contextRef="#ctx0" brushRef="#br0">2272 6894 2485 0,'0'0'357'16,"0"0"100"-1,0 0-174-15,0 0-100 0,0 0-72 16,0 0-15-16,-9-70 28 15,7 70-124-15,-1 4 0 16,1 18 0-16,2 12 0 16,0 14 0-1,0 12 0-15,0 8 0 0,5 0 0 0,2-3 0 16,-3-11 0-16,1-14 0 31,-3-12 0-31,-2-12 0 0,2-12 0 0,-2-4 0 16,0-8 0-16,0-26 0 15,0-14 0 1,-9-16 0-16,-2-15 0 0,2-5 0 16,5-2 0-16,4 6 0 31,0 13 0-31,0 16 0 0,18 12 0 16,6 15 0-16,7 10 0 0,2 10 0 0,6 4 0 15,-2 0 0-15,-1 20 0 31,-5 10 0-31,-8 5 0 16,-10 6 0-16,-11 8 0 16,-2-1 0-16,-9-2 0 15,-20-2 0-15,-6-8-3 16,-3-6 2-16,-5-8-1 16,5-10 2-16,7-8 6 0,6-4-6 15,8 0 0-15,8 0 0 0,4 0 0 16,5-2 0-16,0 0 0 15,0 2 0-15,7 0 0 16,13 0 0-16,13 11 0 16,13 8 0-16,12 7 0 15,8 2 0-15,3 0 0 16,0-2 0-16,-9-5 0 16,-15-7 0-16,-11-4 0 0,-17-6 0 15,-8 0 0-15,-4-3 0 16,-3-1 0-16,2 3 0 15,13-1 0-15,0 0-623 16,1-2-1010 0</inkml:trace>
  <inkml:trace contextRef="#ctx0" brushRef="#br0" timeOffset="1230.61">6804 6874 2313 0,'0'0'879'0,"0"0"-512"0,0 0-94 15,0 0-137-15,0 0-73 16,0 0-55-1,0 0 49-15,-33 86-57 0,26-40 0 16,5 2 0-16,-1-6 0 16,3-3 0-16,0-10 0 15,0-8 0-15,0-7 0 16,0-9 0-16,0-5-11 16,0 0 10-16,0-18-6 15,5-14 7-15,0-12 0 16,1-10 0-16,1-4 19 15,4-4-19-15,0-2 0 16,4 6 0-16,1 5 0 0,3 12 0 16,2 6 0-16,2 11 0 15,6 8 0-15,0 10 0 16,0 6 0-16,-2 0 0 16,-6 16 0-16,-5 10 0 15,-9 8 0-15,-7 4 0 16,0 2 0-16,-18 1 0 15,-13-3 0-15,-7-4 0 16,-2-2 0-16,4-8 0 16,9-4 0-16,7-8 0 15,11-6 0-15,7-4 0 0,2-2 0 16,7 0 0-16,24 0 0 16,14 0 0-16,10 0 0 15,10 0 0-15,-2 0 0 16,-3 6 0-16,-14 16-56 15,-12 7-47-15,-14 7 13 16,-18 4-14-16,-2 2 67 16,-20-1 21-16,-18-2 16 15,-9-7 36-15,-4-4 44 16,-2-10 59-16,1-4 12 16,8-8-151-16,6-6 0 0,9 0 0 15,11 0 0-15,11-8 0 16,7-2 0-1,0 4 0-15,21 2-207 0,-2 4-1265 0</inkml:trace>
  <inkml:trace contextRef="#ctx0" brushRef="#br0" timeOffset="2265.33">8508 9186 1091 0,'0'0'1530'0,"0"0"-980"0,0 0-263 15,0 0-69-15,0 0-113 16,0 0-24-16,-13 112 18 15,11-47-30-15,0 3-32 16,0-5-28-16,2-6 0 16,0-15-8-16,0-14-1 15,0-14 0-15,0-10 1 16,0-4 8-16,0-12-9 16,0-22 0-16,0-16 0 15,0-12 0-15,2-15 0 16,13-7 0-16,5-4 0 15,5 6 0-15,2 10 0 0,-3 15 0 16,3 21 0-16,-5 16 0 16,3 14 0-16,-4 6 0 15,4 10 0-15,0 22 0 16,-5 9 0-16,-7 7 0 16,-11 6 0-16,-2-2 0 15,-17 0 0-15,-22-6 0 16,-5-6 0-16,-5-7 0 15,3-10 0-15,6-7 0 0,11-5 0 16,8-6 0-16,13-1 0 16,8-2 0-16,2 2 0 15,27 3 0-15,17 0 0 16,19 4 0-16,13-1 0 16,7-2 0-16,-1-2 0 15,-3-2 0-15,-17 0 0 16,-10-3 0-1,-19 2 0-15,-10-3 0 0,-14 0 0 16,-7 0 0-16,-4 10-11 16,-19 0-313-16,-12 3-835 0</inkml:trace>
  <inkml:trace contextRef="#ctx0" brushRef="#br0" timeOffset="3224.15">7033 11506 818 0,'0'0'1907'0,"0"0"-1299"16,0 0-233-16,0 0 13 31,0 0-388-31,0 0 0 16,0 0 0-16,-13 24 0 16,7 24 0-16,-1 10 0 15,2 4 0-15,-2 1 0 16,3-7 0-16,0-12 0 15,0-10 0-15,1-16 0 16,1-12 0-16,2-6 0 0,-3-12 0 16,1-24 0-16,2-16 0 15,0-13 0-15,0-7 0 16,16-6 0-16,7 2 0 16,3 8 0-16,2 9 0 15,1 18 0-15,-4 14 0 16,-2 13 0-16,-8 13 0 15,1 1 0-15,-5 7 0 16,0 18 0-16,-4 8 0 16,-7 7 0-16,0 3 0 15,-20 1 0-15,-12-4 0 16,-3-4 0-16,2-8 0 16,6-7 0-16,9-12 0 0,11-3 0 15,7-6 0-15,0 0 0 16,12 0 0-16,19 0 0 15,13 0 0-15,12 0 0 16,4 3 0-16,2 6 0 16,-6 3 0-16,-11 4 0 15,-12 2 0-15,-13 3 0 16,-15 3 0-16,-5 2 0 16,-19 2 0-16,-23 0 0 15,-14 2 0-15,-10-6 0 16,-10-2 0-16,0-4 0 15,3-4 0-15,9-6 0 16,10 0 0-16,18-4 0 0,12-2-746 0</inkml:trace>
  <inkml:trace contextRef="#ctx0" brushRef="#br0" timeOffset="4209.64">2023 11905 2082 0,'0'0'818'0,"0"0"-473"0,0 0 120 16,0 0-209 0,0 0-126-16,0 0-130 0,0 0 0 15,11 64 0-15,-11-2 0 16,0 8 0-16,0 1 0 16,-9-7 0-1,-7-8 0-15,3-12 0 16,-1-14 0-16,5-12 0 15,5-14 0-15,-2-4 0 0,-2-10 0 16,0-22 0-16,-1-12 0 16,3-14 0-16,6-8 0 15,0-7 0-15,12 1 0 16,17 8 0-16,9 12 0 16,5 12 0-16,3 14 0 15,4 12 0-15,-4 14 0 16,-5 0 0-16,-8 16 0 15,-11 12-15-15,-10 8-65 16,-12 2-25-16,-3 0 68 0,-26 0 31 16,-11-4 4-1,-11-3 2-15,-3-5 3 0,-2-7 27 16,10-2 30-16,5-6 30 16,15-2-28-16,10-5-62 15,12 1 0-15,4 4 0 16,2 3 0-16,27 4 0 15,11 6 0-15,12 2 0 16,12-2 0-16,7 0 0 16,5-4 0-16,-3-2 0 15,-8-2 0-15,-9-4 0 16,-14-2 0-16,-13-4 0 16,-11 0 0-16,-7-4 0 15,-7 0 0-15,-1 0 0 0,-3 0 0 16,0-8-161-16,-3-4-480 15,-12 0-1306-15</inkml:trace>
  <inkml:trace contextRef="#ctx0" brushRef="#br0" timeOffset="5501.74">621 8767 1015 0,'0'0'1094'0,"0"0"-545"15,0 0-95-15,0 0-256 16,0 0-31 0,0 0-41-16,0 0-66 0,-36 6-36 15,24 42 77-15,-5 10 35 16,-1 4-55-16,5-2-61 0,2-5-19 15,2-10 12-15,5-8-12 16,1-13-1-16,1-8 0 16,2-8 1-16,0-8 16 15,0 0-2-15,0 0 8 16,0-22-23-16,0-14 0 16,0-14 0-16,0-17 0 15,0-11 0-15,0-6 0 16,0 0 0-16,0 12 0 15,5 15 0-15,6 17 0 16,0 16 0 0,4 8 0-16,3 4 0 0,7 8 0 0,4 2 0 15,5 2 0-15,1 6 0 16,-4 16-12-16,-2 8-38 16,-8 6 7-16,-13 4 8 15,-8 3 10-15,0-1-7 16,-16-2 8-1,-17-2 23-15,-5-4-8 0,-2-4 9 16,1-8 0-16,6-4 1 16,10-8 5-16,9-2-5 15,9-6-1-15,5-2 13 16,0 0 7-16,14 0 7 16,14-2 0-16,13-6 3 0,3-2-12 15,8 2-18-15,-1 0 0 16,0 6-1-16,-4 2-12 15,-5 0-1-15,-11 16-26 16,-10 4-26-16,-13 6 10 16,-8 2 17-16,-8 4 23 15,-25 0 16-15,-10 1 1 16,-8-5 27 0,-1-2 20-16,1-6 11 0,5-6 16 0,8-4-23 15,9-6-10-15,11-2-14 16,5-2-28-16,7 0 0 15,6 0 0-15,0 0 0 16,0 0 0-16,0 10-141 16,-2 4-383-1,-4 0-637-15</inkml:trace>
  <inkml:trace contextRef="#ctx0" brushRef="#br0" timeOffset="22767.44">2573 13443 1156 0,'0'0'1103'16,"0"0"-883"-16,0 0 251 16,0 0-129-1,0 0-50-15,0 0-94 0,-91-82-42 16,89 76 2-16,2 2-158 15,0 2 0-15,0 2 0 0,6 0 0 16,25 0 0-16,18 0 0 16,19 22 0-16,11 16 0 31,10 14 0-31,3 14 0 0,-5 8 0 0,-10 7 0 16,-12-1 0-16,-16-4 0 15,-13-8 0 1,-14-10 0-16,-11-10 0 0,-7-12 0 15,-1-11 0-15,-3-11-78 16,3-14-138-16,-1-16-155 16,-2-12-655-16</inkml:trace>
  <inkml:trace contextRef="#ctx0" brushRef="#br0" timeOffset="23066.35">3220 13345 1523 0,'0'0'1538'0,"0"0"-1339"0,0 0 266 0,0 0-220 16,0 0-119-16,0 0-126 15,-135 42 0-15,100 14 0 16,-15 12 0-16,-10 8 0 16,-11 5 0-16,-6-5 0 0,-2-2 0 15,6-6 0 1,9-6 0-1,12-8 0-15,14-13 0 16,14-11 0-16,13-10 0 16,5-11 0-16,6-4 0 15,0-5 0-15,0 0 0 16,12 0 0-16,1 0 0 16,1 0 0-16,17-6-225 15,-2-12-405-15,-3 1-500 0</inkml:trace>
  <inkml:trace contextRef="#ctx0" brushRef="#br0" timeOffset="23434.06">4012 13234 2213 0,'0'0'858'0,"0"0"-563"16,0 0 77-1,0 0-141-15,-140 67-104 0,89-7-127 16,-3 16 0-16,3 10 0 16,6 6 0-16,10 5 0 15,8-1 0-15,14-6 0 16,13-6 0-16,0-11 0 15,19-9 0-15,12-16 0 16,8-8 0-16,-1-12 0 16,-1-6 0-16,-5-10 0 15,-6-6 0-15,-1-6 0 16,-5 0 0-16,6-30 0 16,-1-2-120-16,-7-4-1035 0</inkml:trace>
  <inkml:trace contextRef="#ctx0" brushRef="#br0" timeOffset="25098.68">4658 13405 1820 0,'0'0'974'0,"0"0"-621"16,0 0 4-16,0 0-125 15,0 0-109-15,0 0-84 16,0 0-4-16,-13-20 20 16,13 20-34-16,-2 0-20 15,2 0 8-15,0 0-7 0,0 0 4 16,-2-4-5-16,-6-4 11 16,-5-4-3-1,-5 0-9-15,-5 2 0 0,-9 4 5 16,-8 4-5-16,-11 2 42 15,-7 14-42-15,-7 20 0 16,-4 12 0-16,4 12 0 16,10 6 0-16,12 8 0 15,14 3 0-15,18-1 0 16,11-4 0-16,0-4 0 16,29-8 0-16,11-16 0 15,7-9 0-15,4-15 0 16,-2-12 0-16,-9-6 0 0,-6-9 0 15,-14-18 0-15,-9-9 0 16,-7-7 0-16,-4 3-65 16,0 0-7-16,-13 8-3 15,-5 4 32-15,-1 8 20 16,-2 6 23-16,4 4 21 16,1 4 18-16,5 4 11 15,1 2-14-15,8 0-18 0,2 0-9 16,0 0-9-16,0 0-14 15,2 0 14 1,14 8-7-16,5 0 7 0,0-2 1 16,4-2 0-16,0-2 6 15,-6-2-6-15,-3 0-1 16,-7 0 8-16,-2 0 8 16,-4 0 26-16,-1 0 8 15,-2 0-50-15,0 0 0 16,2 0 0-16,-2 0 0 15,0 0 0-15,0 0 0 0,0 0 0 16,0 0 0-16,0 0 0 16,0 6 0-16,0 8 0 15,0 12 0-15,4 10 0 16,3 6 0-16,-3 9 0 16,0-1 0-1,2-2 0-15,-2-6 0 0,2-6 0 16,5-10-110-16,12-26-418 15,-5 0-400-15,1-18-429 0</inkml:trace>
  <inkml:trace contextRef="#ctx0" brushRef="#br0" timeOffset="25392.68">4921 13196 2133 0,'0'0'815'0,"0"0"-468"16,0 0-67-16,0 0-94 16,0 0-28-16,0 0 19 15,96 145-177-15,-54-73 0 0,3 6 0 16,-1 4 0-16,-4 4 0 16,-11-1 0-16,-13-1 0 15,-14-4 0-15,-2-2 0 16,-18-9 0-16,-15-5 0 15,0-16 0 1,-3-10 0-16,7-14 0 0,4-10 0 16,6-14 0-16,9-8 0 15,10-64-270-15,2 4-475 16,19-5-592-16</inkml:trace>
  <inkml:trace contextRef="#ctx0" brushRef="#br0" timeOffset="25566.43">5605 13632 750 0,'0'0'2433'0,"0"0"-1893"15,0 0-342-15,0 0-87 16,0 0-79-16,129-23-32 31,-81 19-66-31,2 4-161 16,-11 0-302-16,-20 0-480 0</inkml:trace>
  <inkml:trace contextRef="#ctx0" brushRef="#br0" timeOffset="25738.62">5655 13896 1679 0,'0'0'1069'0,"0"0"-550"16,0 0-165-16,0 0-92 15,0 0-49-15,0 0-213 16,162 4 0-16,-68-50-17 15,-12 4-613-15,-13-2-2350 0</inkml:trace>
  <inkml:trace contextRef="#ctx0" brushRef="#br0" timeOffset="27102.85">6737 13349 1770 0,'0'0'731'0,"0"0"-350"16,0 0-7-16,0 0-87 15,0 0-113-15,0 0-102 16,0 0-13-16,-14 0-13 16,4 2-2-16,-9 4-13 15,-2-2-17-15,-4-2 2 16,0-2-1-16,1 0-1 16,4-8 7-16,2-6-6 15,9-4 17-15,3 2-32 16,6-2 0-16,0 4 0 15,2-3 0-15,15 7 0 16,8 2 0-16,4 4 0 16,4 4 0-16,1 7 0 0,-1 21 0 15,-2 13 0-15,-4 14 0 16,-9 9 0-16,-7 6 0 16,-11 2 0-16,0 2 0 15,-22-3 0-15,-16-5-17 16,-6-6 6-16,-6-10 11 15,-3-8 0-15,4-10 6 16,2-10-4-16,7-10 18 16,9-12-20-16,6 0 0 15,7-12 0-15,9-12 0 16,9-6 0-16,0 0 0 0,12 2 0 16,16 4 0-16,9 8 0 15,5 8 0-15,0 8 0 16,3 0 0-16,-3 12 0 15,-1 14 0-15,-2 6 0 16,-3 4 0-16,-1-1 0 16,-1-4 0-16,-3-8 0 15,2-5 0-15,-2-14 0 0,3-4 0 16,-1-3 0 0,4-20 0-16,-4-9 0 0,0-9 0 15,-2-1 0-15,-4 2-20 16,-7 8-13-16,-4 10-85 15,-12 12-124-15,-4 8-228 16,0 2-453-16</inkml:trace>
  <inkml:trace contextRef="#ctx0" brushRef="#br0" timeOffset="28734.14">18036 13646 2068 0,'0'0'560'16,"0"0"-326"-16,0 0 80 15,0 0-77-15,-78-119-48 0,46 105-54 16,-5 6-9 0,-8 8-41-16,-8 0-22 0,-9 22 22 15,-3 16-85-15,3 15 0 16,4 11 0-16,13 12 0 15,18 8 0-15,16 4 0 16,11-3 0-16,18-7 0 16,24-8 0-16,16-12 0 15,9-16-8-15,2-18-169 16,-7-14-106-16,-10-10-173 16,-19-16-56-16,-18-20 32 15,-15-8 204-15,-2-2-51 16,-27 2 286-16,-9 8 41 15,1 9 279-15,3 12 45 16,7 8 144-16,9 7-181 0,7 0-50 16,5 3-80-16,6 12-15 15,0 6 1-15,2-2-41 16,23-1-39-16,8-1-15 16,9-7 4-16,7-4-11 15,-2-6-14-15,-6 0-21 16,-12 0-6-16,-10 0 9 15,-7 0-7-15,-8 0 29 0,-4 0 40 16,0 0 0-16,0 0-71 16,0 0 0-16,0 14 0 15,-6 14 0-15,-6 2 0 16,-1 10 0-16,-3 2 0 16,1-2 0-16,-1-1 0 15,7-6 0-15,7-7-39 16,2-16-416-16,17-7-417 15,6-3-325-15</inkml:trace>
  <inkml:trace contextRef="#ctx0" brushRef="#br0" timeOffset="28939.06">18415 13447 2472 0,'0'0'856'0,"0"0"-484"15,0 0-99-15,0 0-150 16,0 0-123-16,0 0 0 16,-13 118 0-16,1-60 0 15,1 5 0-15,-1-1 0 16,2-2 0-16,-1-4 0 16,-1-8-30-16,5-12-736 15,3-18-1352-15</inkml:trace>
  <inkml:trace contextRef="#ctx0" brushRef="#br0" timeOffset="29666.14">22075 12561 1517 0,'0'0'1090'15,"0"0"-488"-15,0 0-235 16,-14-121-56-16,24 84-102 16,17 2-209-16,8 9 0 15,7 8 0-15,12 12 0 0,6 6 0 16,7 18 0 0,6 22 0-16,3 16 0 0,2 13 0 15,-4 9 0-15,-5 2 0 16,-11-2 0-16,-10-4 0 15,-9-12 0-15,-15-12 0 16,-8-11 0-16,-10-15 0 16,-4-8 0-16,-2-10 0 15,0-6 0-15,-6 0-128 16,-10-12-199-16,-1-38-236 16,1 0-168-16,5-3-176 0</inkml:trace>
  <inkml:trace contextRef="#ctx0" brushRef="#br0" timeOffset="29972.97">22877 12182 1813 0,'0'0'703'0,"0"0"-170"15,0 0-42-15,0 0-185 16,0 0-131-16,0 0-100 16,0 0-75-16,-33 5 0 0,8 50 0 31,-17 29 0-31,-13 30 0 0,-17 23 0 0,3-9 0 15,11-24 0-15,14-30 0 16,12-17 0 0,-1 7 0-1,0 2 0-15,-1 0 0 0,10-13 0 16,8-16 0-16,5-10 0 16,7-15 0-16,1-8 0 15,3-4 0-15,0-8 0 16,5-53 0-16,10 1-266 15,3-4-747-15</inkml:trace>
  <inkml:trace contextRef="#ctx0" brushRef="#br0" timeOffset="30305.27">23695 12210 1894 0,'0'0'814'0,"0"0"-442"16,0 0 145-16,0 0-266 16,0 0-77-16,0 0-125 15,-136 36-24-15,72 40-25 16,-17 37 0-16,-1 27 0 0,12-6 0 15,26-25 0 1,26-31 0-16,18-18 0 0,0 6 0 16,23 8 0-16,19 2 0 15,18-14 0-15,7-16 0 16,33-35-63-16,-20-11-468 16,-12-11-549-16</inkml:trace>
  <inkml:trace contextRef="#ctx0" brushRef="#br0" timeOffset="31059.1">24664 12158 2758 0,'0'0'619'0,"0"0"-346"15,0 0-60-15,0 0-156 16,0 0-56-16,0 0-2 16,0 0-1-16,-16 24-3 0,16-20 4 15,0-4-9 1,-2 0 10-16,2 0 12 0,-4-2 18 16,-5-9-13-16,-7 0-17 15,-11 3 0-15,-10 5 6 16,-14 3 6-16,-11 9 15 15,-10 22-6-15,-1 12 13 16,4 11 1-16,8 8-35 16,16 4 0-16,16 3 0 15,19-1 0-15,10 0 0 16,22-6 0-16,24-6 0 16,17-10 0-16,8-12 0 15,5-12 0-15,-5-16 0 0,-4-6-42 16,-9-11-95-1,-11-22-101-15,-14-7 10 0,-8-4-72 16,-14 0-26-16,-11 6 33 16,0 6 26-16,-29 6 113 15,-11 4 103-15,-7 6 51 16,-6 1 113-16,1 5 168 16,5 6 39-16,9 3 16 15,9 1-86-15,10 0-14 16,7 0-80-16,12 0-71 15,0 5-25-15,0 4 11 16,23 1-37 0,8-2-4-16,9-3-10 0,5-2-11 0,3-3 1 15,-3 0-10-15,-9 0 0 16,-7 0 0-16,-14 0-5 16,-5 0 5-16,-8 0 30 15,-2 0-30-15,0 0 0 16,0 0 0-16,0 0 0 15,0 0 0-15,0 10 0 16,0 14 0-16,0 10 0 16,0 6 0-16,-4 4 0 15,-2 0 0-15,2-2 0 0,2-2 0 16,0-1 0 0,2-7 0-16,0-2 0 0,10-12-381 15,13-7-468-15,2-8-477 0</inkml:trace>
  <inkml:trace contextRef="#ctx0" brushRef="#br0" timeOffset="31326.22">25136 11773 2306 0,'0'0'779'0,"0"0"-244"15,0 0-59-15,0 0-476 16,0 0 0-16,0 0 0 16,0 0 0-16,-48 104 0 15,32-40 0-15,-1 2 0 16,-2-2 0-16,3-7 0 16,8-9 0-16,8-12-72 15,10-14-487-15,15-16-510 0</inkml:trace>
  <inkml:trace contextRef="#ctx0" brushRef="#br0" timeOffset="31625.07">25537 11653 738 0,'0'0'2086'0,"0"0"-1365"15,0 0-170-15,0 0-551 16,0 0 0-16,0 0 0 15,0 0 0-15,94 51 0 16,-47 10 0-16,4 25 0 16,7 26 0-16,-4 21 0 0,-15 5 0 15,-20-24 0-15,-19-26 0 16,0-27 0-16,-27-7 0 16,-13 6 0-16,-14 4 0 15,-10 2 0-15,-7-10 0 16,1-10 0-16,10-10 0 15,16-7 0-15,12-14 0 16,22-6 0-16,23-15-56 16,22-19-296-16,14-8-698 0</inkml:trace>
  <inkml:trace contextRef="#ctx0" brushRef="#br0" timeOffset="31836.76">26464 12324 2638 0,'0'0'751'0,"0"0"-280"15,0 0-235-15,0 0-236 16,0 0 0 0,156-24-33-16,-88 24-230 15,-18 0-500-15,-12 10-630 0</inkml:trace>
  <inkml:trace contextRef="#ctx0" brushRef="#br0" timeOffset="31964.65">26440 12629 2259 0,'0'0'750'16,"0"0"-242"-16,0 0-135 16,0 0-167-16,0 0-206 15,156-26 0-15,-78 4 0 16,40-26-32-16,-20 5-488 15,-9-3-688-15</inkml:trace>
  <inkml:trace contextRef="#ctx0" brushRef="#br0" timeOffset="32563.02">27525 11676 2687 0,'0'0'791'16,"0"0"-304"-16,0 0-356 15,0 0-131-15,0 0 0 16,0 0 0 0,-49 122 0-16,28-43 0 0,-2 7 0 0,-11-2 0 15,-2-5 0-15,-2-7 0 16,3-8 0 0,4-12 0-16,8-14 0 0,10-14 0 15,9-10 0-15,4-12 0 16,6-2 0-16,25 0 0 15,11-16 0-15,12-2 0 16,2 0 0-16,2 4 0 16,-4 6 0-16,-10 4 0 15,-9 4 0-15,-10 0 0 16,-10 0 0-16,-5 12-11 16,-8 2-127-16,-2-2-9 0,0 0-6 15,0-2-40-15,-9-2 0 16,-2-6 2-16,2-2 84 15,0 0 66-15,2-20 41 16,3-8 56 0,4-10 98-16,0-8 27 0,0-2 12 15,0-5-23-15,0 6 14 16,2 7 52-16,-2 5-236 16,0 11 0-16,0 10 0 15,0 8 0-15,0 6 0 16,0 0 0-16,-5 26 0 15,-3 14 0-15,-4 14 0 0,1 13 0 16,0 5 0-16,2 4 0 16,-2 0 0-16,5-1 0 15,-3-7 0-15,4-6 0 16,3-10 0-16,2-10 0 16,0-8 0-16,18-16-224 31,11-8-332-31,4-8-521 0</inkml:trace>
  <inkml:trace contextRef="#ctx0" brushRef="#br0" timeOffset="32735.99">27991 12637 464 0,'0'0'2379'0,"0"0"-1803"15,0 0-228-15,0 0-19 16,0 0-329-16,0 0 0 15,0 0-282-15,-69-36-1493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07T06:03:41.307"/>
    </inkml:context>
    <inkml:brush xml:id="br0">
      <inkml:brushProperty name="width" value="0.05292" units="cm"/>
      <inkml:brushProperty name="height" value="0.05292" units="cm"/>
      <inkml:brushProperty name="color" value="#FF0000"/>
    </inkml:brush>
  </inkml:definitions>
  <inkml:trace contextRef="#ctx0" brushRef="#br0">11448 8528 2815 0,'0'0'628'16,"0"0"-424"-16,0 0 30 15,0 0-99-15,0 0-55 16,0 0-80-16,185-22 0 16,-102 62 0-16,5 14 0 15,-4 14 0-15,-3 11 0 0,-8 9 0 16,-4 4 0-1,-7 2 0-15,-4-1 0 0,-10-5 0 16,-9-12 0 0,-12-14 0-16,-9-16 0 15,-7-18 0-15,-8-14 0 0,-3-14-15 16,0-2-146-16,0-54-289 16,-3 4-381-16,-3-6-585 0</inkml:trace>
  <inkml:trace contextRef="#ctx0" brushRef="#br0" timeOffset="333.22">12423 8703 2299 0,'0'0'720'0,"0"0"-420"16,0 0 64-16,0 0-123 16,0 0-69-16,0 0-172 15,0 0 0-15,-138-28 0 31,93 82 0-31,-12 12 0 0,-11 10 0 16,-5 4 0-16,-2 4 0 16,3-4 0-1,10 1 0-15,8-9 0 0,14-8 0 16,13-11 0-16,10-16 0 16,7-10 0-16,6-11 0 15,2-10 0-15,2-6 0 16,-5 0 0-16,1 0 0 15,-4-8 0-15,-2-6 0 16,3-4 0-16,7-14-222 16,0 5-565-16,7-1-1093 0</inkml:trace>
  <inkml:trace contextRef="#ctx0" brushRef="#br0" timeOffset="793.63">13261 8365 2181 0,'0'0'751'0,"0"0"-377"16,0 0 103-16,0 0-164 15,0 0-313-15,0 0 0 16,0 0 0-16,-45-32 0 16,16 57 0-16,-11 17 0 15,-22 34 0-15,-14 32 0 0,0 30 0 16,12 9 0-1,33-13 0-15,26-27 0 0,8-31 0 16,23-18 0-16,12-10 0 16,11 2 0-16,9-2 0 15,6-3 0-15,-6-17 0 16,-8-15 0-16,-13-8 0 16,-10-5 0-16,-9 0 0 0,-9-13 0 15,0-5 0 1,-1-11 0-16,0 2-485 0,0 3-795 0</inkml:trace>
  <inkml:trace contextRef="#ctx0" brushRef="#br0" timeOffset="1998.35">14181 8560 664 0,'0'0'1443'0,"0"0"-901"16,0 0-173-16,0 0 6 15,0 0-45-15,29-112-108 16,-29 96-71-16,-26 2-151 16,-15 2 0-16,-15 10 0 15,-15 2 0-15,-14 18 0 0,-6 26 0 16,-1 14 0-16,6 16 0 16,12 6 0-16,22 3 0 15,17-3 0-15,29-6 0 16,6-6 0-1,45-9 0-15,24-9 0 0,20-14 0 16,9-13 0-16,0-14 0 16,-9-9 0-16,-18-9 0 15,-20-20 0-15,-24-7 0 16,-22-8 0-16,-5-3 0 16,-27 1 0-16,-13 6 0 15,-7 10 0-15,-2 6 0 0,6 10 0 16,6 4 0-16,10 8 0 15,9 2 0-15,9 0 0 16,9 0 0-16,0 2 0 16,7 8 0-16,17 0 0 15,13 0 0-15,4-2 0 16,1-2 0 0,-1-6 0-16,-5 0 0 0,-9 0 0 15,-8 0 0-15,-7 0 0 0,-6 0 0 16,-6 0 0-16,0 0 0 15,0 6 0-15,0 12 0 16,-16 12 0-16,1 8 0 16,-5 6 0-1,2 6 0-15,4 3 0 0,6-3 0 16,8-4 0-16,0-10 0 16,0-10 0-16,33-26-225 15,-4 0-649-15,0-22-694 0</inkml:trace>
  <inkml:trace contextRef="#ctx0" brushRef="#br0" timeOffset="2266.71">14593 8478 2640 0,'0'0'854'0,"0"0"-499"16,0 0-108-16,0 0-247 15,0 0 0-15,0 0 0 16,132 144 0-1,-93-33 0-15,-7-3 0 16,-16-8 0-16,-16-12 0 0,0-20 0 16,-23 9 0-16,-14 3 0 15,-8-8 0-15,-6-12 0 0,1-11 0 16,8-13 0 0,9-14 0-16,11-16 0 15,22-24 0-15,0-20-198 0,24-13-824 16</inkml:trace>
  <inkml:trace contextRef="#ctx0" brushRef="#br0" timeOffset="2433.09">15269 8869 1573 0,'0'0'1603'0,"0"0"-937"0,0 0-412 0,0 0-254 15,0 0 0-15,137-18 0 16,-72 18 0-16,-3 0 0 15,-8 20-50-15,-21-2-589 16,-17 4-604-16</inkml:trace>
  <inkml:trace contextRef="#ctx0" brushRef="#br0" timeOffset="2565.3">15333 9090 2167 0,'0'0'965'16,"0"0"-432"-16,0 0-239 15,0 0-157-15,0 0-137 16,0 0 0-16,0 0 0 15,158 60 0-15,-85-60 0 0,24-12 0 16,-19-8-455-16,-14-2-543 31</inkml:trace>
  <inkml:trace contextRef="#ctx0" brushRef="#br0" timeOffset="3000.66">16062 8843 1530 0,'0'0'1230'0,"0"0"-526"15,0 0-249-15,24-130-278 16,3 95-177-16,10 7 0 16,11 6 0-16,3 11 0 15,0 8 0-15,-4 3 0 0,-9 10 0 16,-14 19 0-16,-15 7 0 16,-9 6 0-16,-15 3 0 15,-26 4 0-15,-7-5 0 16,-6-4 0-16,0-8 0 15,12-6 0-15,11-8 0 16,15-6 0-16,16-6 0 16,0-2 0-16,31-1 0 15,16-3 0-15,14 0 0 16,5 0 0-16,1 1 0 16,-5 5 0-16,-4 6 0 0,-10 9 0 0,-11 3 0 15,-10 6 0-15,-14 2 0 16,-13-2 0-16,-2 2 0 15,-31-4 0-15,-19-4 0 16,-15-2 0-16,-8-6 0 16,-6-4 0-16,6-4 0 15,13-4 0-15,10-4 0 0,19 0 0 16,15 0 0-16,18-18 0 16,4-2-8-16,19-2-1234 15</inkml:trace>
  <inkml:trace contextRef="#ctx0" brushRef="#br0" timeOffset="3142.89">16929 9352 2873 0,'0'0'965'0,"0"0"-707"0,0 0-258 0,0 0 0 0,0 0-613 16</inkml:trace>
  <inkml:trace contextRef="#ctx0" brushRef="#br0" timeOffset="11460.74">14681 14708 1681 0,'0'0'757'15,"0"0"-417"-15,0 0 127 16,0 0-123-16,0 0-90 16,0 0-1-16,-36-102-253 15,49 80 0-15,18-2 0 0,15 4 0 16,20 4 0 0,14 10 0-16,13 6 0 15,7 12 0-15,-3 28 0 0,-11 6 0 16,-14 14 0-16,-16 8 0 15,-19 3 0-15,-15 1 0 16,-8-6 0-16,-12-4 0 16,-2-10 0-16,0-12 0 15,0-11 0-15,0-15-62 16,2-14-262-16,9-14-295 16,1-13-290-16</inkml:trace>
  <inkml:trace contextRef="#ctx0" brushRef="#br0" timeOffset="11759.31">15620 14440 1625 0,'0'0'775'0,"0"0"-314"15,0 0-95-15,0 0 7 16,0 0-118-16,-156 42-82 16,96 16-105-16,-17 30-68 15,-17 27 0-15,9-3 0 16,11-10 0-16,15-16 0 15,14-18 0-15,-5 7 0 16,2 1 0-16,6-14 0 16,8-8 0-16,10-14 0 0,8-12 0 15,7-10 0-15,5-6 0 16,4-12 0-16,0 0 0 16,0 0 0-16,13-12 0 15,25-26 0-15,-2 8-264 16,-1-6-742-16</inkml:trace>
  <inkml:trace contextRef="#ctx0" brushRef="#br0" timeOffset="12101.72">16349 14526 2415 0,'0'0'729'0,"0"0"-485"15,0 0 109-15,0 0 2 16,0 0-355-16,0 0 0 0,0 0 0 16,-114 10 0-1,68 46 0-15,-6 14 0 0,-8 29 0 16,6-5 0-16,10 2 0 15,9 0 0-15,21-18 0 16,12 5 0-16,2-11 0 16,31-14 0-16,18-12 0 15,12-12 0-15,5-20 0 16,26-14-246-16,-19-18-626 16,-11-12-836-16</inkml:trace>
  <inkml:trace contextRef="#ctx0" brushRef="#br0" timeOffset="12833.6">17109 14618 2700 0,'0'0'736'0,"0"0"-495"16,0 0 35-16,0 0-133 0,0 0-143 15,0 0 0 1,0 0 0-16,-18 22 0 0,18-12 0 16,2-4 0-16,0-4 0 15,-2-2 0-15,0 0 0 16,0 0 0-16,0-4 0 16,-2-8 0-1,-20 2 0-15,-10 2 0 0,-12 6 0 16,-12 2 0-16,-10 14 0 15,-8 22 0-15,-2 8 0 16,5 16 0-16,11 7 0 16,13 5 0-16,20-2 0 15,23-4 0-15,4-8 0 16,33-8 0-16,21-9 0 16,12-11 0-16,9-15 0 0,-2-10 0 15,-4-5 0-15,-11-10 0 16,-13-18-51-16,-19-8-83 15,-12-3 26-15,-14-3 50 16,-5 4 16-16,-24 6 7 31,-8 4 5-31,-9 10 18 0,0 10 12 0,1 6 15 16,5 2 24-16,11 2 33 0,9 12 3 16,13 4-13-16,7-4-19 15,5 0 2-15,26-2 12 16,12-6-31-16,7-6-16 15,2 0-2 1,-4 0-8-16,-7-14 0 0,-10 4-1 31,-11-2 1-31,-8 6 19 16,-8 2-19-16,-2 4 0 0,-2 0 0 0,0 0 0 31,0 14 0-31,-6 12 0 0,-8 10 0 0,3 8 0 16,-2 1 0-1,3 5 0 1,8-6 0-16,2-8 0 0,0-2 0 16,7-10 0-16,11-6 0 15,15-18-243-15,-6-4-444 16,0-14-383-16</inkml:trace>
  <inkml:trace contextRef="#ctx0" brushRef="#br0" timeOffset="13124.99">17534 14538 2490 0,'0'0'775'0,"0"0"-412"16,0 0-53-16,0 0-152 16,0 0-158-16,108 112 0 15,-69-48 0-15,-3 11 0 16,-5 9 0-16,-11 0 0 15,-11 2 0-15,-9-10 0 16,-2-4 0-16,-27-5 0 16,-9-13 0-1,-9-6 0-15,1-6 0 0,-2-8 0 16,9-6 0-16,7-10 0 0,15-6 0 16,17-12 0-1,0-8-215-15,11-14-1164 0</inkml:trace>
  <inkml:trace contextRef="#ctx0" brushRef="#br0" timeOffset="13331">18492 15105 2331 0,'0'0'954'16,"0"0"-437"-1,0 0-223-15,0 0-294 0,0 0 0 32,0 0-29-32,163-34-353 0,-114 34-516 0,-14 0-685 0</inkml:trace>
  <inkml:trace contextRef="#ctx0" brushRef="#br0" timeOffset="13488.23">18303 15352 1637 0,'0'0'1282'16,"0"0"-762"-16,0 0-182 16,0 0-19-16,0 0-319 15,0 0 0-15,0 0 0 16,122 58 0-16,-39-66 0 16,2-16 0-16,24-34-182 15,-22 10-501-15,-18 2-602 0</inkml:trace>
  <inkml:trace contextRef="#ctx0" brushRef="#br0" timeOffset="13962.44">19050 14875 2365 0,'0'0'813'16,"0"0"-313"-16,0 0-206 15,0 0-170-15,0 0-124 16,144-103 0-16,-88 97 0 15,-2 6 0-15,-8 0 0 16,-13 14 0-16,-12 13 0 16,-17 7 0-16,-4 6 0 0,-17 6 0 15,-17 0 0-15,-11-2 0 16,1-4 0-16,-1-8 0 16,7-6 0-16,9-8 0 15,11-6 0-15,16-6 0 16,2-6 0-16,25 0 0 15,18 0 0-15,14-6 0 16,8-2 0-16,2 4 0 16,-5 4 0-16,-6 0 0 15,-12 18 0-15,-8 13 0 0,-12 0 0 16,-13 8 0-16,-11 3 0 16,0 2 0-16,-23-4 0 15,-20-4 0-15,-11-2 0 16,-8-6 0-16,-5-6 0 15,0-4 0-15,3-14 0 16,6-4 0-16,11 0 0 16,15-38 0-16,15 2-644 15,15 0-1276-15</inkml:trace>
  <inkml:trace contextRef="#ctx0" brushRef="#br0" timeOffset="15123.34">23447 15276 1935 0,'0'0'680'0,"0"0"-385"0,0 0 40 16,0 0-136-16,0 0-127 16,0 0-57-16,139-122-9 15,-93 87 18-15,-9-9 23 16,-11 0 4-16,-12-6 4 15,-14 2 34-15,0 2-22 16,-27 11-26-16,-9 12 8 16,-9 19 17-1,-3 4-25-15,-4 18-12 0,0 26-29 0,8 14 0 16,9 4 0-16,12 8 0 16,15-2 0-1,8-4 0-15,17-5 0 0,26-11 0 16,19-8 0-16,14-14 0 15,13-16 0-15,9-10 0 16,7 0 0-16,-3-22 0 16,-4-14 0-16,-9-8 0 15,-10-10 0-15,-15-6 0 16,-15-3 0 0,-13 5 0-16,-19 10 0 0,-12 12 0 15,-5 10 0-15,-7 14 0 16,-22 12 0-1,-11 0 0-15,-7 24 0 0,-3 14 0 0,-2 10 0 16,5 6 0-16,9 3 0 16,11-3 0-16,16-4 0 15,11-6 0-15,3-8 0 32,28-12 0-32,11-12 0 0,7-12 0 0,5 0 0 15,2-24 0-15,-6-14 0 16,0-12 0-16,-10-18 0 15,-5-25 0-15,-8-33 0 16,-11 10 0-16,-7 9 0 16,-9 27 0-16,0 26 0 15,-5 6 0-15,-9 8 0 16,1 16 0-16,3 16 0 16,0 8 0-16,4 8 0 15,1 28 0-15,1 18 0 16,0 18 0-16,-2 22 0 0,4 1 0 15,0 1 0 1,2 0 0-16,0-18 0 0,0 4 0 16,18-7 0-1,11-17 0-15,11-12 0 0,7-16 0 16,6-12 0-16,7-18 0 16,21-22-267-16,-14-18-300 15,-9-4-524-15</inkml:trace>
  <inkml:trace contextRef="#ctx0" brushRef="#br0" timeOffset="16123.93">25176 15123 1388 0,'0'0'389'0,"0"0"-48"0,0 0 135 0,0 0-167 0,0 0-71 15,0 0-99-15,0 0-4 16,47-74-18-16,-47 54-30 15,0-2-23-15,0 0-17 16,-18 0 14-16,-8 4-4 16,-8 6-18-1,-8 10 8 1,-6 2-10-16,-2 14-10 16,5 12 3-16,5 6-13 15,13 4-8-15,14-2 1 0,11-2-10 16,2-5-2-1,20-8 2-15,11-7 2 0,8-7 4 16,2-5 1-16,-1 0-6 16,1-14 8-16,-8-8-8 15,-4-1 7-15,-9 1-8 16,-4 0 0-16,-5 6 0 16,-7 4 0-16,-2 6 0 15,-2 4 0-15,0 2 0 16,0 0 0-16,0 8 0 15,0 16 0-15,0 6 0 0,-2 8 0 16,-2 6 0 0,-1 9 0-16,3 5 0 0,-2 4 0 15,0 6 0-15,1 0 0 16,1 7 0-16,-1-5 0 16,3 2 0-16,-2-8 0 15,2 2 0-15,-2-8 0 0,-2-8 0 16,-3-6 0-16,-2-3 0 15,-7-11 0-15,-3-4 0 16,-4-6 0-16,-3-6 0 16,1-2 0-16,-2-8 0 15,0-4 0-15,3 0 0 0,-2-18 0 32,3-4 0-32,0-10 0 0,6-2 0 0,3-7 0 15,10 0 0-15,4 1 0 16,0 1 0-16,12 3 0 15,16-4 0-15,10 0 0 16,13-4 0-16,9-6 0 16,10-4 0-16,1-9 0 15,0-5 0-15,-4 2 0 16,-7 8 0-16,-11 2-90 16,-7 10-126-16,-1 6-104 15,-12 8-373-15,-10 9-402 0</inkml:trace>
  <inkml:trace contextRef="#ctx0" brushRef="#br0" timeOffset="16486.46">25602 15176 2000 0,'0'0'704'0,"0"0"-332"16,0 0-71-16,0 0-137 15,0 0-64-15,0 0-11 16,0 0-29-1,43 42-20-15,-14-42-2 0,0 0-17 16,0-18-11-16,-3 0-8 0,-4-5-1 16,-6-3 0-16,-7-2 5 15,-7 2-4-15,-2 4 7 16,-11 4 1-16,-15 8 37 16,-8 10 1-16,-7 0-15 15,0 18 5-15,-1 14-38 16,5 8 0-16,11 0 0 15,8 5 0-15,11-1 0 16,7-2 0-16,5-4 0 16,24-6 0-16,13-10 0 0,14-8 0 15,8-14 0 1,5 0 0 0,3-14 0-16,-5-18-23 0,4-26-346 0,-20 6-476 15,-13-1-1143-15</inkml:trace>
  <inkml:trace contextRef="#ctx0" brushRef="#br0" timeOffset="18962.03">26950 14949 1487 0,'0'0'526'0,"0"0"-170"16,0 0 161-16,0 0-218 0,0 0-40 15,0 0-61 1,0 0-12-16,23-102-35 0,-25 102-34 15,-19 0-117-15,-6 8 0 16,-4 24 0-16,-4 8 0 16,1 8 0-16,10 6 0 15,13 0 0-15,11-4 0 16,0-7 0-16,27-7 0 16,12-12 0-16,9-12 0 15,-2-10 0-15,1-2 0 16,-11-10 0-16,-7-21 0 15,-14-1 0-15,-9-8 0 16,-6-2 0 0,0-2 0-16,0 0 0 0,-8 4 0 0,6 4 0 15,2 10 0-15,0 8 0 16,16 6 0-16,12 7 0 16,8 5 0-1,4 0 0-15,4 27 0 0,-1 7 0 16,-5 12 0-16,-5 6 0 15,-8 2 0-15,-12-1 0 16,-9-3 0-16,-4-10 0 16,0-4 0-16,-7-14 0 15,-5-8 0-15,0-8 0 0,3-6 0 32,7-10 0-32,2-22 0 0,2-12 0 15,29-19 0-15,11-5 0 16,14-4 0-16,7 6 0 15,1 8 0 1,-6 18 0-16,-6 18 0 0,-12 18 0 16,-14 4 0-16,-17 26 0 15,-11 46 0-15,-25-10-323 0,-11 2-918 16</inkml:trace>
  <inkml:trace contextRef="#ctx0" brushRef="#br0" timeOffset="20398.75">23214 16044 2385 0,'0'0'760'16,"0"0"-455"-16,0 0 49 15,0 0-62 1,0 0-292-16,-125-85 0 0,90 89 0 0,-8 28 0 15,-1 17 0-15,-4 17 0 16,6 14 0-16,7 6 0 16,12-1 0-16,19-1 0 15,4-12 0-15,29-14 0 16,20-14 0 0,13-18 0-16,10-20 0 0,5-6 0 15,2-18 0-15,-4-22 0 16,-3-10 0-16,-10-12 0 15,-13-10 0-15,-14-4 0 16,-10-7 0-16,-14-3 0 0,-6 0 0 16,-5 6 0-1,0 13 0-15,0 17 0 0,0 28 0 32,0 22 0-32,-2 16 0 15,-1 40 0-15,3 17 0 16,0 15 0-16,0 6 0 15,0-4 0-15,7-10 0 16,0-7 0-16,1-17 0 16,-1-16 0-16,-2-18 0 0,-1-12 0 15,1-6 0 1,-1-4 0-16,5-14 0 0,5-12 0 16,1-10 0-16,7-2 0 15,5 0 0-15,2 8 0 16,2 7 0-16,1 15 0 15,-6 8 0-15,-2 13 0 16,-3 17 0-16,-3 8 0 16,-1 6 0-16,1-4 0 15,2-6 0-15,0-6 0 16,3-10 0-16,1-10 0 16,2-8 0-16,-1 0 0 15,0-22 0-15,-5-4 0 16,-7-6 0-16,-7-8 0 15,-6-4 0-15,0 0 0 0,-4-1 0 16,-13 8 0-16,-3 2 0 16,-1 17 0-16,4 12 0 15,5 6 0-15,8 2 0 16,4 16 0-16,2 3 0 16,29-2 0-16,10-1 0 15,12-5 0-15,3-9 0 16,-1-3 0-16,-5 2 0 15,-15 2 0-15,-10 0 0 16,-12 9 0-16,-9 4 0 16,-4 8 0-16,0 6 0 0,0 2 0 15,0-2 0-15,0-2 0 16,0-6 0-16,0-6 0 16,2-6 0-16,17-6 0 15,5-6 0-15,8 0 0 16,7-20 0-16,6-6 0 15,2-10 0-15,-1-2 0 16,-1 2 0-16,-5 4 0 16,-11 10 0-16,-6 12 0 15,-10 10 0-15,-9 0 0 0,-2 28 0 16,-2 12 0-16,3 4 0 16,1 0 0-16,7-2 0 15,5-4 0-15,6-10 0 16,3-6 0-16,-1-14 0 15,3-8 0-15,-5 0 0 16,-4-8 0-16,-2-18 0 16,-7-2 0-16,-7-8 0 15,-2-4 0-15,0-8 0 16,-11-2 0-16,-14 2 0 16,-6 3 0-16,-10 18 0 0,-7 14 0 15,-28 17-192 1,9 23-588-16,9 0-752 0</inkml:trace>
  <inkml:trace contextRef="#ctx0" brushRef="#br0" timeOffset="21888.73">25203 16343 707 0,'0'0'2492'0,"0"0"-2001"16,0 0-244-16,0 0-88 16,0 0-159-16,0 0 0 15,118 8 0-15,-87 42 0 16,-10 0 0-16,-8 2 0 16,-11-2 0-16,-2-10 0 15,0-14 0-15,0-8 0 16,0-10 0-16,0-8 0 15,7-4 0-15,9-18 0 16,2-14 0-16,3-4 0 16,2-4 0-16,2-4 0 0,-5 6 0 15,-3 8 0-15,-3 15 0 16,-5 11 0-16,-5 8 0 16,3 17 0-16,-3 15 0 15,1 12 0-15,0 0 0 16,1-2 0-16,0-8 0 15,-1-6 0-15,1-12 0 16,2-10 0-16,0-6 0 16,3-4 0-16,7-20 0 15,3-6 0-15,2-6 0 16,2 4 0-16,-2 2 0 16,-3 8 0-16,-3 12 0 15,-1 10 0-15,0 0 0 16,-3 24 0-16,5 10 0 15,2 6 0-15,5 0 0 16,8-4 0-16,7-10 0 16,6-8 0-16,8-14 0 15,0-4 0-15,-3-8 0 16,-4-18 0-16,-4-6 0 16,-12-4 0-16,-8-4 0 15,-6 0 0-15,-9-4 0 0,-8 4 0 16,0 8 0-1,-4 14 0-15,-21 14 0 0,-6 4 0 16,-7 27 0-16,-2 18 0 16,2 5 0-16,7 2 0 15,13-4 0-15,10-8 0 16,8-12 0-16,0-10 0 16,15-10 0-16,7-8 0 15,3 0 0-15,1-22 0 16,3-4 0-16,-2-6 0 15,-2 2 0-15,-5 6 0 0,-3 2 0 16,-3 10 0 0,-1 6 0-16,-4 6 0 0,5 6 0 15,-1 16 0-15,5 8 0 16,7-2 0-16,1-2 0 16,6-8 0-16,1-4 0 15,2-14 0-15,-1 0 0 16,-3-14 0-16,0-18 0 15,-4-8 0-15,-2-8 0 0,-6-6 0 16,-3-8 0-16,-5-11 0 16,-7-5 0-16,-4 0 0 15,0-2 0-15,0 14 0 16,0 16 0-16,-6 27 0 16,-1 23 0-16,1 18 0 15,1 51 0-15,5 7 0 16,0 16 0-16,0 2 0 15,9-13 0-15,13-1 0 16,5-16 0-16,6-16 0 16,0-18 0-16,6-16 0 15,-1-14 0-15,-1-8 0 0,-1-20 0 16,-3-8 0 0,-2-8 0-16,-4 0 0 0,-4 0 0 15,-5 3 0-15,-5 13 0 16,-7 16 0-16,-1 12 0 15,-5 17 0-15,0 24 0 16,0 12 0-16,0 5 0 16,7-4 0-16,8-10 0 15,6-16 0 1,8-12 0-16,2-16 0 0,4 0 0 16,1-22 0-16,1-14 0 0,-1-4 0 15,0-8 0 1,-2-2 0-16,-5 2 0 0,0 7 0 15,-5 5 0-15,-4 14 0 16,-2 12 0-16,-5 10 0 16,0 0 0-16,-1 6 0 15,1 12 0-15,-1-4 0 16,-4 2 0-16,-1-6 0 16,-3-1 0-16,-2-9 0 15,-2 0 0-15,0 0 0 16,0-5 0-16,-4-4 0 15,-11-8 0-15,-10 7 0 0,-2 2 0 16,-6 8 0 0,-1 0 0-16,3 26 0 0,4 6 0 15,13 13 0-15,12 3 0 16,2-6 0-16,25-4 0 16,20-10 0-16,13-16 0 15,5-12 0 1,1-8 0-16,1-50-332 0,-19 0-278 15,-17 0-354-15</inkml:trace>
  <inkml:trace contextRef="#ctx0" brushRef="#br0" timeOffset="22066.79">27482 15651 2702 0,'0'0'944'0,"0"0"-494"16,0 0-450-16,0 0 0 15,0 0 0-15,0 0 0 16,0 0 0-16,-64 22-92 16,35-8-879-16</inkml:trace>
  <inkml:trace contextRef="#ctx0" brushRef="#br0" timeOffset="22233.4">26318 16134 2369 0,'0'0'1161'16,"0"0"-793"-16,169-10-170 0,-13-12-198 15,-3 4 0-15,-26 0 0 16,-31 8 0-16,-53 6-686 16,-16 4-1736-16</inkml:trace>
  <inkml:trace contextRef="#ctx0" brushRef="#br0" timeOffset="22867.62">24241 17209 439 0,'0'0'2399'0,"0"0"-1859"16,0 0-217 0,0 0 72-16,0 0-395 0,0 0 0 15,0 0 0-15,11 68 0 16,0-16 0-16,0-2 0 15,3-2 0-15,3-3 0 16,4-13 0-16,8-14 0 16,4-10 0-16,7-8 0 15,7-8 0 1,2-24 0-16,-2-9 0 0,-3-3 0 16,-3 0 0-1,-10 4 0-15,-5 8 0 0,-8 10 0 16,-7 18 0-16,-9 4 0 0,-2 14 0 15,0 20 0-15,0 12 0 16,0-2 0 0,0 4 0-16,0-11 0 0,0-6 0 15,5-8 0-15,10-15 0 16,4-8 0-16,2 0 0 16,6-12 0-16,6-20 0 15,4-5 0-15,1 1 0 0,-3 2 0 16,-4 10 0-1,-4 12 0-15,-8 12 0 0,-2 0 0 32,-7 18 0-32,0 12 0 15,1 6 0-15,-3 0 0 16,2-5 0-16,-4-7 0 16,-1-12 0-16,-5-12-230 0,0 0-382 15,-9-18-380-15</inkml:trace>
  <inkml:trace contextRef="#ctx0" brushRef="#br0" timeOffset="23029.39">24814 16924 3123 0,'0'0'691'16,"0"0"-409"-16,0 0-282 16,0 0 0-16,0 0 0 15,0 0 0-15,133 18 0 16,-77 0-846-16</inkml:trace>
  <inkml:trace contextRef="#ctx0" brushRef="#br0" timeOffset="24199.62">25936 17259 3288 0,'0'0'456'0,"0"0"-252"16,0 0-56-16,0 0-148 16,0 0 0-16,0 0 0 0,0 0 0 15,-129 22 0-15,76 30 0 16,2 6 0-16,8-4 0 16,16-4 0-16,18-14 0 15,9-9 0-15,30-13 0 16,19-14 0-16,11-6 0 31,2-29 0-31,1-10 0 16,-8-10 0-16,-12-3 0 15,-12-8 0-15,-12-6 0 0,-9-2 0 16,-10-3 0-16,0 5 0 16,0 14 0-16,-2 18 0 15,-8 26 0-15,6 14 0 16,0 14 0-16,4 36 0 15,0 12 0-15,0 9 0 16,16 1 0-16,13 0 0 16,6-10 0-16,5-14 0 15,6-8 0-15,1-18 0 16,3-12 0-16,-2-10 0 0,0-8 0 16,-6-20 0-16,-7-8 0 15,-8-8 0-15,-7-4 0 16,-7-6 0-16,-8 0 0 15,-5 5 0-15,0 5 0 16,-11 20 0-16,-7 12 0 16,-4 12 0-16,-3 8 0 15,1 24 0-15,3 8 0 16,6 9 0-16,9 1 0 16,6 2 0-16,0-6 0 15,4 2 0-15,15-8 0 0,4-8 0 16,6-2 0-1,4-12 0-15,3-8 0 0,5-6 0 16,0-4 0-16,5-9 0 16,-7-14 0-16,-3-3 0 15,-7 0 0-15,-7 2 0 16,-6 6 0-16,-8 2 0 16,0 6 0-16,-6 6 0 15,-2 0 0-15,0 0 0 16,0 2 0-16,0-2 0 0,0 0 0 15,-5 4 0 1,0 0 0-16,3-4 0 16,0 4 0-16,0 0 0 0,2 0 0 15,-2 0 0-15,-1 0 0 16,1 0 0-16,0 0 0 16,2 0 0-16,0 0 0 15,0 0 0-15,0 0 0 16,0 0 0-16,0 0 0 15,0 0 0-15,0 0 0 16,0 0 0-16,0 0 0 16,0 4 0-16,0 0 0 15,0 0 0-15,0-4 0 0,0 2 0 16,0-2 0-16,0 0 0 16,0 0 0-16,0 0 0 15,0 0 0-15,0 0 0 16,0 0 0-16,0 0 0 15,0-2 0-15,2-6 0 16,3 0 0-16,-1-2 0 16,0 6 0-16,1 0 0 15,2 4 0-15,4 0 0 16,7 8 0-16,7 10 0 16,6 4 0-16,9 6 0 0,6-2 0 15,6 4 0-15,1-6 0 16,1-2 0-16,-8-4 0 15,-6-1 0-15,-11-7 0 16,-6-6-65-16,-13-4-308 16,-4 0-308-16,-6-13-208 0</inkml:trace>
  <inkml:trace contextRef="#ctx0" brushRef="#br0" timeOffset="24421.35">27314 17098 2176 0,'0'0'831'0,"0"0"-227"31,0 0-119-31,0 0-485 0,0 0 0 0,0 0 0 16,-134 35 0-1,100 23 0-15,-6 4 0 16,0 10 0-16,-5 0 0 0,1 3 0 16,4-7 0-16,5-6 0 15,8-8 0-15,6-14 0 16,11-14 0-16,4-8 0 15,6-18 0-15,0-4-702 0,14-10-949 0</inkml:trace>
  <inkml:trace contextRef="#ctx0" brushRef="#br0" timeOffset="24688.93">28018 16882 998 0,'0'0'1946'0,"0"0"-1623"31,0 0 163-31,0 0-143 0,122-52-343 0,-75 48 0 16,2-2 0-1,5-2 0-15,1 0 0 0,-2-2 0 16,3 0 0-16,-6-2-63 15,-6 8-462-15,-11-2-459 16,-17 6-813-16</inkml:trace>
  <inkml:trace contextRef="#ctx0" brushRef="#br0" timeOffset="24834.05">28174 17137 2451 0,'0'0'674'0,"0"0"-212"31,0 0-192-31,135-31-194 0,-35 4-76 0,34-18-163 31,22-17-118-31,-27 8-520 16,-26 2-1027-16</inkml:trace>
  <inkml:trace contextRef="#ctx0" brushRef="#br0" timeOffset="25234.33">29546 15905 2737 0,'0'0'601'0,"0"0"-88"15,0 0-268-15,-38-122-245 16,36 106 0-16,2 12 0 16,0 4 0-16,0 14 0 15,0 26 0-15,0 34 0 16,0 30 0-16,-2 29 0 0,-19-3 0 15,0-27 0-15,0-27 0 16,3-26 0-16,1 10 0 16,-2-2 0-16,2-4 0 15,3-9 0 1,10-23 0-16,4-8 0 0,0-14 0 16,27-4 0-16,15-23 0 15,9-5 0-15,10 2 0 16,3 2 0-16,-2 6 0 15,-3 4 0-15,-8 10 0 16,-9 8 0-16,-9 0 0 16,-6 0 0-16,-8 14 0 0,-9 2-11 15,-3 2-340-15,-7-4-255 16,0-2-202-16,0-6-301 0</inkml:trace>
  <inkml:trace contextRef="#ctx0" brushRef="#br0" timeOffset="25487.57">29780 16232 1892 0,'0'0'786'16,"0"0"-239"-16,-9-144-23 15,7 100-177-15,2 13-347 0,0 18 0 16,0 13 0-16,0 12 0 16,0 30 0-16,0 20 0 15,0 14 0 1,0 16 0-16,0 3 0 0,0 7 0 15,0-8 0-15,0 0 0 16,0-5 0-16,0-9 0 16,7-12 0-16,-1-6 0 31,-2-14 0-31,5-12 0 16,9-14 0-16,-2-8-495 0,4-9-621 15</inkml:trace>
  <inkml:trace contextRef="#ctx0" brushRef="#br0" timeOffset="25660.23">30379 16772 2914 0,'0'0'704'15,"0"0"-410"-15,0 0-110 16,0 0-184-16,0 0 0 0,0 0-855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45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686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4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224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614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3" name="Google Shape;533;p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5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397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9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167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956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p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281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3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p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p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297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p4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4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4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4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938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p4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4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4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4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32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79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7067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50"/>
          <p:cNvSpPr txBox="1">
            <a:spLocks noGrp="1"/>
          </p:cNvSpPr>
          <p:nvPr>
            <p:ph type="title"/>
          </p:nvPr>
        </p:nvSpPr>
        <p:spPr>
          <a:xfrm>
            <a:off x="450595" y="231986"/>
            <a:ext cx="4322445" cy="8248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0"/>
          <p:cNvSpPr txBox="1">
            <a:spLocks noGrp="1"/>
          </p:cNvSpPr>
          <p:nvPr>
            <p:ph type="body" idx="1"/>
          </p:nvPr>
        </p:nvSpPr>
        <p:spPr>
          <a:xfrm>
            <a:off x="378358" y="2624454"/>
            <a:ext cx="5373370" cy="22205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rgbClr val="2E5496"/>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5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5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7"/>
        <p:cNvGrpSpPr/>
        <p:nvPr/>
      </p:nvGrpSpPr>
      <p:grpSpPr>
        <a:xfrm>
          <a:off x="0" y="0"/>
          <a:ext cx="0" cy="0"/>
          <a:chOff x="0" y="0"/>
          <a:chExt cx="0" cy="0"/>
        </a:xfrm>
      </p:grpSpPr>
      <p:sp>
        <p:nvSpPr>
          <p:cNvPr id="18" name="Google Shape;18;p5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 name="Google Shape;19;p5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5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52"/>
          <p:cNvSpPr txBox="1">
            <a:spLocks noGrp="1"/>
          </p:cNvSpPr>
          <p:nvPr>
            <p:ph type="ctrTitle"/>
          </p:nvPr>
        </p:nvSpPr>
        <p:spPr>
          <a:xfrm>
            <a:off x="450595" y="231986"/>
            <a:ext cx="4322445" cy="8248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rgbClr val="2E5496"/>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53"/>
          <p:cNvSpPr txBox="1">
            <a:spLocks noGrp="1"/>
          </p:cNvSpPr>
          <p:nvPr>
            <p:ph type="title"/>
          </p:nvPr>
        </p:nvSpPr>
        <p:spPr>
          <a:xfrm>
            <a:off x="450595" y="231986"/>
            <a:ext cx="4322445" cy="8248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54"/>
          <p:cNvSpPr txBox="1">
            <a:spLocks noGrp="1"/>
          </p:cNvSpPr>
          <p:nvPr>
            <p:ph type="title"/>
          </p:nvPr>
        </p:nvSpPr>
        <p:spPr>
          <a:xfrm>
            <a:off x="450595" y="231986"/>
            <a:ext cx="4322445" cy="8248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4"/>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54"/>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5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title"/>
          </p:nvPr>
        </p:nvSpPr>
        <p:spPr>
          <a:xfrm>
            <a:off x="450595" y="231986"/>
            <a:ext cx="4322445" cy="8248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1" i="0" u="none" strike="noStrike" cap="none">
                <a:solidFill>
                  <a:srgbClr val="2E549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9"/>
          <p:cNvSpPr txBox="1">
            <a:spLocks noGrp="1"/>
          </p:cNvSpPr>
          <p:nvPr>
            <p:ph type="body" idx="1"/>
          </p:nvPr>
        </p:nvSpPr>
        <p:spPr>
          <a:xfrm>
            <a:off x="378358" y="2624454"/>
            <a:ext cx="5373370" cy="22205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rgbClr val="2E5496"/>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4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4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4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2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customXml" Target="../ink/ink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customXml" Target="../ink/ink5.xml"/><Relationship Id="rId5" Type="http://schemas.openxmlformats.org/officeDocument/2006/relationships/image" Target="../media/image3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customXml" Target="../ink/ink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customXml" Target="../ink/ink7.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customXml" Target="../ink/ink8.xml"/><Relationship Id="rId5" Type="http://schemas.openxmlformats.org/officeDocument/2006/relationships/image" Target="../media/image48.png"/><Relationship Id="rId10" Type="http://schemas.openxmlformats.org/officeDocument/2006/relationships/image" Target="../media/image1.png"/><Relationship Id="rId4" Type="http://schemas.openxmlformats.org/officeDocument/2006/relationships/image" Target="../media/image47.pn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customXml" Target="../ink/ink9.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57.jpg"/><Relationship Id="rId4" Type="http://schemas.openxmlformats.org/officeDocument/2006/relationships/image" Target="../media/image480.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customXml" Target="../ink/ink11.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gatevidyalay.com/bipartite-graphs/" TargetMode="External"/><Relationship Id="rId7" Type="http://schemas.openxmlformats.org/officeDocument/2006/relationships/customXml" Target="../ink/ink1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9.png"/><Relationship Id="rId4" Type="http://schemas.openxmlformats.org/officeDocument/2006/relationships/image" Target="../media/image510.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www.gatevidyalay.com/tree-data-structure-tree-terminology/" TargetMode="External"/><Relationship Id="rId7" Type="http://schemas.openxmlformats.org/officeDocument/2006/relationships/customXml" Target="../ink/ink1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1.png"/><Relationship Id="rId4" Type="http://schemas.openxmlformats.org/officeDocument/2006/relationships/image" Target="../media/image5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customXml" Target="../ink/ink14.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customXml" Target="../ink/ink15.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customXml" Target="../ink/ink16.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customXml" Target="../ink/ink1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customXml" Target="../ink/ink18.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customXml" Target="../ink/ink19.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1.jpg"/><Relationship Id="rId7" Type="http://schemas.openxmlformats.org/officeDocument/2006/relationships/customXml" Target="../ink/ink20.xm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4.jpg"/><Relationship Id="rId5" Type="http://schemas.openxmlformats.org/officeDocument/2006/relationships/image" Target="../media/image93.jpg"/><Relationship Id="rId4" Type="http://schemas.openxmlformats.org/officeDocument/2006/relationships/image" Target="../media/image92.jp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00.jp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3.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hyperlink" Target="mailto:surabhinarayan@pes.edu"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4731366" y="1579793"/>
            <a:ext cx="749617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C55A11"/>
                </a:solidFill>
              </a:rPr>
              <a:t>GRAPH THEORY AND ITS APPLICATIONS</a:t>
            </a:r>
            <a:endParaRPr sz="3600" dirty="0"/>
          </a:p>
        </p:txBody>
      </p:sp>
      <p:sp>
        <p:nvSpPr>
          <p:cNvPr id="45" name="Google Shape;45;p1"/>
          <p:cNvSpPr txBox="1"/>
          <p:nvPr/>
        </p:nvSpPr>
        <p:spPr>
          <a:xfrm>
            <a:off x="4774184" y="2889885"/>
            <a:ext cx="5979795" cy="842644"/>
          </a:xfrm>
          <a:prstGeom prst="rect">
            <a:avLst/>
          </a:prstGeom>
          <a:noFill/>
          <a:ln>
            <a:noFill/>
          </a:ln>
        </p:spPr>
        <p:txBody>
          <a:bodyPr spcFirstLastPara="1" wrap="square" lIns="0" tIns="55225" rIns="0" bIns="0" anchor="t" anchorCtr="0">
            <a:spAutoFit/>
          </a:bodyPr>
          <a:lstStyle/>
          <a:p>
            <a:pPr marL="99695"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335"/>
              </a:spcBef>
              <a:spcAft>
                <a:spcPts val="0"/>
              </a:spcAft>
              <a:buNone/>
            </a:pPr>
            <a:r>
              <a:rPr lang="en-US" sz="2400" dirty="0">
                <a:latin typeface="Calibri"/>
                <a:ea typeface="Calibri"/>
                <a:cs typeface="Calibri"/>
                <a:sym typeface="Calibri"/>
              </a:rPr>
              <a:t>Department of Computer Science &amp; Engineering</a:t>
            </a:r>
            <a:endParaRPr sz="2400" dirty="0">
              <a:latin typeface="Calibri"/>
              <a:ea typeface="Calibri"/>
              <a:cs typeface="Calibri"/>
              <a:sym typeface="Calibri"/>
            </a:endParaRPr>
          </a:p>
        </p:txBody>
      </p:sp>
      <p:sp>
        <p:nvSpPr>
          <p:cNvPr id="46" name="Google Shape;46;p1"/>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 name="Google Shape;47;p1"/>
          <p:cNvSpPr/>
          <p:nvPr/>
        </p:nvSpPr>
        <p:spPr>
          <a:xfrm>
            <a:off x="4783073" y="2878073"/>
            <a:ext cx="4581525" cy="0"/>
          </a:xfrm>
          <a:custGeom>
            <a:avLst/>
            <a:gdLst/>
            <a:ahLst/>
            <a:cxnLst/>
            <a:rect l="l" t="t" r="r" b="b"/>
            <a:pathLst>
              <a:path w="4581525" h="120000" extrusionOk="0">
                <a:moveTo>
                  <a:pt x="0" y="0"/>
                </a:moveTo>
                <a:lnTo>
                  <a:pt x="4581398" y="0"/>
                </a:lnTo>
              </a:path>
            </a:pathLst>
          </a:custGeom>
          <a:noFill/>
          <a:ln w="381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 name="Google Shape;48;p1"/>
          <p:cNvSpPr/>
          <p:nvPr/>
        </p:nvSpPr>
        <p:spPr>
          <a:xfrm>
            <a:off x="10855452" y="266699"/>
            <a:ext cx="1066800" cy="1077595"/>
          </a:xfrm>
          <a:custGeom>
            <a:avLst/>
            <a:gdLst/>
            <a:ahLst/>
            <a:cxnLst/>
            <a:rect l="l" t="t" r="r" b="b"/>
            <a:pathLst>
              <a:path w="1066800" h="1077595" extrusionOk="0">
                <a:moveTo>
                  <a:pt x="1066800" y="0"/>
                </a:moveTo>
                <a:lnTo>
                  <a:pt x="0" y="0"/>
                </a:lnTo>
                <a:lnTo>
                  <a:pt x="0" y="45720"/>
                </a:lnTo>
                <a:lnTo>
                  <a:pt x="1021080" y="45720"/>
                </a:lnTo>
                <a:lnTo>
                  <a:pt x="1021080" y="1077468"/>
                </a:lnTo>
                <a:lnTo>
                  <a:pt x="1066800" y="1077468"/>
                </a:lnTo>
                <a:lnTo>
                  <a:pt x="1066800" y="45720"/>
                </a:lnTo>
                <a:lnTo>
                  <a:pt x="1066800" y="10668"/>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9" name="Google Shape;49;p1"/>
          <p:cNvPicPr preferRelativeResize="0"/>
          <p:nvPr/>
        </p:nvPicPr>
        <p:blipFill rotWithShape="1">
          <a:blip r:embed="rId3">
            <a:alphaModFix/>
          </a:blip>
          <a:srcRect/>
          <a:stretch/>
        </p:blipFill>
        <p:spPr>
          <a:xfrm>
            <a:off x="1219512" y="1172107"/>
            <a:ext cx="2543276" cy="39907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643BF57E-F0C0-0816-A6D3-08493C1FBB66}"/>
              </a:ext>
            </a:extLst>
          </p:cNvPr>
          <p:cNvPicPr>
            <a:picLocks noChangeAspect="1"/>
          </p:cNvPicPr>
          <p:nvPr/>
        </p:nvPicPr>
        <p:blipFill>
          <a:blip r:embed="rId4"/>
          <a:stretch>
            <a:fillRect/>
          </a:stretch>
        </p:blipFill>
        <p:spPr>
          <a:xfrm>
            <a:off x="70509" y="1361760"/>
            <a:ext cx="10347047" cy="2665953"/>
          </a:xfrm>
          <a:prstGeom prst="rect">
            <a:avLst/>
          </a:prstGeom>
        </p:spPr>
      </p:pic>
      <p:pic>
        <p:nvPicPr>
          <p:cNvPr id="7" name="Picture 6">
            <a:extLst>
              <a:ext uri="{FF2B5EF4-FFF2-40B4-BE49-F238E27FC236}">
                <a16:creationId xmlns:a16="http://schemas.microsoft.com/office/drawing/2014/main" id="{CFDC36FC-74F8-5D5B-0B73-7CEFB51E0481}"/>
              </a:ext>
            </a:extLst>
          </p:cNvPr>
          <p:cNvPicPr>
            <a:picLocks noChangeAspect="1"/>
          </p:cNvPicPr>
          <p:nvPr/>
        </p:nvPicPr>
        <p:blipFill>
          <a:blip r:embed="rId5"/>
          <a:stretch>
            <a:fillRect/>
          </a:stretch>
        </p:blipFill>
        <p:spPr>
          <a:xfrm>
            <a:off x="261257" y="3922851"/>
            <a:ext cx="10768517" cy="2703163"/>
          </a:xfrm>
          <a:prstGeom prst="rect">
            <a:avLst/>
          </a:prstGeom>
        </p:spPr>
      </p:pic>
    </p:spTree>
    <p:extLst>
      <p:ext uri="{BB962C8B-B14F-4D97-AF65-F5344CB8AC3E}">
        <p14:creationId xmlns:p14="http://schemas.microsoft.com/office/powerpoint/2010/main" val="239818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Applications of Graph Coloring</a:t>
            </a:r>
            <a:endParaRPr lang="en-US"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sp>
        <p:nvSpPr>
          <p:cNvPr id="86" name="Google Shape;86;p4"/>
          <p:cNvSpPr txBox="1"/>
          <p:nvPr/>
        </p:nvSpPr>
        <p:spPr>
          <a:xfrm>
            <a:off x="1186543" y="5916878"/>
            <a:ext cx="6865142" cy="382156"/>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In the example above, the chromatic number is 3.</a:t>
            </a: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7" name="Picture 6">
            <a:extLst>
              <a:ext uri="{FF2B5EF4-FFF2-40B4-BE49-F238E27FC236}">
                <a16:creationId xmlns:a16="http://schemas.microsoft.com/office/drawing/2014/main" id="{06951B98-79DD-C779-6EAE-EAEF258A28CA}"/>
              </a:ext>
            </a:extLst>
          </p:cNvPr>
          <p:cNvPicPr>
            <a:picLocks noChangeAspect="1"/>
          </p:cNvPicPr>
          <p:nvPr/>
        </p:nvPicPr>
        <p:blipFill>
          <a:blip r:embed="rId4"/>
          <a:stretch>
            <a:fillRect/>
          </a:stretch>
        </p:blipFill>
        <p:spPr>
          <a:xfrm>
            <a:off x="7778115" y="3865034"/>
            <a:ext cx="2799600" cy="2434000"/>
          </a:xfrm>
          <a:prstGeom prst="rect">
            <a:avLst/>
          </a:prstGeom>
        </p:spPr>
      </p:pic>
      <p:sp>
        <p:nvSpPr>
          <p:cNvPr id="4" name="TextBox 3">
            <a:extLst>
              <a:ext uri="{FF2B5EF4-FFF2-40B4-BE49-F238E27FC236}">
                <a16:creationId xmlns:a16="http://schemas.microsoft.com/office/drawing/2014/main" id="{811ED8AB-C558-C597-6346-3A6D971A5335}"/>
              </a:ext>
            </a:extLst>
          </p:cNvPr>
          <p:cNvSpPr txBox="1"/>
          <p:nvPr/>
        </p:nvSpPr>
        <p:spPr>
          <a:xfrm>
            <a:off x="631371" y="1556710"/>
            <a:ext cx="6096000" cy="2308324"/>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000000"/>
                </a:solidFill>
                <a:effectLst/>
                <a:latin typeface="inter-regular"/>
              </a:rPr>
              <a:t>Assignment</a:t>
            </a:r>
          </a:p>
          <a:p>
            <a:pPr algn="just">
              <a:buFont typeface="Arial" panose="020B0604020202020204" pitchFamily="34" charset="0"/>
              <a:buChar char="•"/>
            </a:pPr>
            <a:r>
              <a:rPr lang="en-US" sz="2400" b="0" i="0" dirty="0">
                <a:solidFill>
                  <a:srgbClr val="000000"/>
                </a:solidFill>
                <a:effectLst/>
                <a:latin typeface="inter-regular"/>
              </a:rPr>
              <a:t>Map coloring</a:t>
            </a:r>
          </a:p>
          <a:p>
            <a:pPr algn="just">
              <a:buFont typeface="Arial" panose="020B0604020202020204" pitchFamily="34" charset="0"/>
              <a:buChar char="•"/>
            </a:pPr>
            <a:r>
              <a:rPr lang="en-US" sz="2400" b="0" i="0" dirty="0">
                <a:solidFill>
                  <a:srgbClr val="000000"/>
                </a:solidFill>
                <a:effectLst/>
                <a:latin typeface="inter-regular"/>
              </a:rPr>
              <a:t>Scheduling the tasks</a:t>
            </a:r>
          </a:p>
          <a:p>
            <a:pPr algn="just">
              <a:buFont typeface="Arial" panose="020B0604020202020204" pitchFamily="34" charset="0"/>
              <a:buChar char="•"/>
            </a:pPr>
            <a:r>
              <a:rPr lang="en-US" sz="2400" b="0" i="0" dirty="0">
                <a:solidFill>
                  <a:srgbClr val="000000"/>
                </a:solidFill>
                <a:effectLst/>
                <a:latin typeface="inter-regular"/>
              </a:rPr>
              <a:t>Sudoku</a:t>
            </a:r>
          </a:p>
          <a:p>
            <a:pPr algn="just">
              <a:buFont typeface="Arial" panose="020B0604020202020204" pitchFamily="34" charset="0"/>
              <a:buChar char="•"/>
            </a:pPr>
            <a:r>
              <a:rPr lang="en-US" sz="2400" b="0" i="0" dirty="0">
                <a:solidFill>
                  <a:srgbClr val="000000"/>
                </a:solidFill>
                <a:effectLst/>
                <a:latin typeface="inter-regular"/>
              </a:rPr>
              <a:t>Prepare time table</a:t>
            </a:r>
          </a:p>
          <a:p>
            <a:pPr algn="just">
              <a:buFont typeface="Arial" panose="020B0604020202020204" pitchFamily="34" charset="0"/>
              <a:buChar char="•"/>
            </a:pPr>
            <a:r>
              <a:rPr lang="en-US" sz="2400" b="0" i="0" dirty="0">
                <a:solidFill>
                  <a:srgbClr val="000000"/>
                </a:solidFill>
                <a:effectLst/>
                <a:latin typeface="inter-regular"/>
              </a:rPr>
              <a:t>Conflict resolution</a:t>
            </a:r>
          </a:p>
        </p:txBody>
      </p:sp>
    </p:spTree>
    <p:extLst>
      <p:ext uri="{BB962C8B-B14F-4D97-AF65-F5344CB8AC3E}">
        <p14:creationId xmlns:p14="http://schemas.microsoft.com/office/powerpoint/2010/main" val="26291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4" name="Google Shape;104;p5"/>
          <p:cNvSpPr txBox="1">
            <a:spLocks noGrp="1"/>
          </p:cNvSpPr>
          <p:nvPr>
            <p:ph type="title"/>
          </p:nvPr>
        </p:nvSpPr>
        <p:spPr>
          <a:xfrm>
            <a:off x="450601" y="231975"/>
            <a:ext cx="47655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105" name="Google Shape;105;p5"/>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6" name="Google Shape;106;p5"/>
          <p:cNvSpPr txBox="1"/>
          <p:nvPr/>
        </p:nvSpPr>
        <p:spPr>
          <a:xfrm>
            <a:off x="78739" y="1125637"/>
            <a:ext cx="11192400" cy="4990500"/>
          </a:xfrm>
          <a:prstGeom prst="rect">
            <a:avLst/>
          </a:prstGeom>
          <a:noFill/>
          <a:ln>
            <a:noFill/>
          </a:ln>
        </p:spPr>
        <p:txBody>
          <a:bodyPr spcFirstLastPara="1" wrap="square" lIns="0" tIns="261600" rIns="0" bIns="0" anchor="t" anchorCtr="0">
            <a:spAutoFit/>
          </a:bodyPr>
          <a:lstStyle/>
          <a:p>
            <a:pPr marL="12700" lvl="0" indent="0" algn="l" rtl="0">
              <a:lnSpc>
                <a:spcPct val="100000"/>
              </a:lnSpc>
              <a:spcBef>
                <a:spcPts val="0"/>
              </a:spcBef>
              <a:spcAft>
                <a:spcPts val="0"/>
              </a:spcAft>
              <a:buNone/>
            </a:pPr>
            <a:r>
              <a:rPr lang="en-US" sz="3200" b="1">
                <a:solidFill>
                  <a:schemeClr val="dk1"/>
                </a:solidFill>
                <a:latin typeface="Calibri"/>
                <a:ea typeface="Calibri"/>
                <a:cs typeface="Calibri"/>
                <a:sym typeface="Calibri"/>
              </a:rPr>
              <a:t>An application of graph coloring in scheduling</a:t>
            </a:r>
            <a:endParaRPr sz="3200">
              <a:solidFill>
                <a:schemeClr val="dk1"/>
              </a:solidFill>
              <a:latin typeface="Calibri"/>
              <a:ea typeface="Calibri"/>
              <a:cs typeface="Calibri"/>
              <a:sym typeface="Calibri"/>
            </a:endParaRPr>
          </a:p>
          <a:p>
            <a:pPr marL="12700" lvl="0" indent="0" algn="l" rtl="0">
              <a:lnSpc>
                <a:spcPct val="100000"/>
              </a:lnSpc>
              <a:spcBef>
                <a:spcPts val="1470"/>
              </a:spcBef>
              <a:spcAft>
                <a:spcPts val="0"/>
              </a:spcAft>
              <a:buNone/>
            </a:pPr>
            <a:r>
              <a:rPr lang="en-US" sz="2400">
                <a:solidFill>
                  <a:schemeClr val="dk1"/>
                </a:solidFill>
                <a:latin typeface="Calibri"/>
                <a:ea typeface="Calibri"/>
                <a:cs typeface="Calibri"/>
                <a:sym typeface="Calibri"/>
              </a:rPr>
              <a:t>Twelve faculty members in a mathematics department serve on the following committees:</a:t>
            </a:r>
            <a:endParaRPr sz="2400">
              <a:solidFill>
                <a:schemeClr val="dk1"/>
              </a:solidFill>
              <a:latin typeface="Calibri"/>
              <a:ea typeface="Calibri"/>
              <a:cs typeface="Calibri"/>
              <a:sym typeface="Calibri"/>
            </a:endParaRPr>
          </a:p>
          <a:p>
            <a:pPr marL="697865" lvl="0" indent="-227965" algn="l" rtl="0">
              <a:lnSpc>
                <a:spcPct val="100000"/>
              </a:lnSpc>
              <a:spcBef>
                <a:spcPts val="615"/>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Undergraduate education</a:t>
            </a:r>
            <a:r>
              <a:rPr lang="en-US" sz="2000">
                <a:solidFill>
                  <a:schemeClr val="dk1"/>
                </a:solidFill>
                <a:latin typeface="Calibri"/>
                <a:ea typeface="Calibri"/>
                <a:cs typeface="Calibri"/>
                <a:sym typeface="Calibri"/>
              </a:rPr>
              <a:t>: Sineman, Limitson, Axiomus, Functionini</a:t>
            </a:r>
            <a:endParaRPr sz="2000">
              <a:solidFill>
                <a:schemeClr val="dk1"/>
              </a:solidFill>
              <a:latin typeface="Calibri"/>
              <a:ea typeface="Calibri"/>
              <a:cs typeface="Calibri"/>
              <a:sym typeface="Calibri"/>
            </a:endParaRPr>
          </a:p>
          <a:p>
            <a:pPr marL="697865" lvl="0" indent="-227965" algn="l" rtl="0">
              <a:lnSpc>
                <a:spcPct val="100000"/>
              </a:lnSpc>
              <a:spcBef>
                <a:spcPts val="360"/>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Graduate Education</a:t>
            </a:r>
            <a:r>
              <a:rPr lang="en-US" sz="2000">
                <a:solidFill>
                  <a:schemeClr val="dk1"/>
                </a:solidFill>
                <a:latin typeface="Calibri"/>
                <a:ea typeface="Calibri"/>
                <a:cs typeface="Calibri"/>
                <a:sym typeface="Calibri"/>
              </a:rPr>
              <a:t>: Graphian, Vectorades, Functionini, Infinitescu</a:t>
            </a:r>
            <a:endParaRPr sz="2000">
              <a:solidFill>
                <a:schemeClr val="dk1"/>
              </a:solidFill>
              <a:latin typeface="Calibri"/>
              <a:ea typeface="Calibri"/>
              <a:cs typeface="Calibri"/>
              <a:sym typeface="Calibri"/>
            </a:endParaRPr>
          </a:p>
          <a:p>
            <a:pPr marL="697865" lvl="0" indent="-227965" algn="l" rtl="0">
              <a:lnSpc>
                <a:spcPct val="100000"/>
              </a:lnSpc>
              <a:spcBef>
                <a:spcPts val="265"/>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Colloquium</a:t>
            </a:r>
            <a:r>
              <a:rPr lang="en-US" sz="2000">
                <a:solidFill>
                  <a:schemeClr val="dk1"/>
                </a:solidFill>
                <a:latin typeface="Calibri"/>
                <a:ea typeface="Calibri"/>
                <a:cs typeface="Calibri"/>
                <a:sym typeface="Calibri"/>
              </a:rPr>
              <a:t>: Lemmeau, Randomov, Proofizaki</a:t>
            </a:r>
            <a:endParaRPr sz="2000">
              <a:solidFill>
                <a:schemeClr val="dk1"/>
              </a:solidFill>
              <a:latin typeface="Calibri"/>
              <a:ea typeface="Calibri"/>
              <a:cs typeface="Calibri"/>
              <a:sym typeface="Calibri"/>
            </a:endParaRPr>
          </a:p>
          <a:p>
            <a:pPr marL="697865" lvl="0" indent="-227965" algn="l" rtl="0">
              <a:lnSpc>
                <a:spcPct val="100000"/>
              </a:lnSpc>
              <a:spcBef>
                <a:spcPts val="265"/>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Library</a:t>
            </a:r>
            <a:r>
              <a:rPr lang="en-US" sz="2000">
                <a:solidFill>
                  <a:schemeClr val="dk1"/>
                </a:solidFill>
                <a:latin typeface="Calibri"/>
                <a:ea typeface="Calibri"/>
                <a:cs typeface="Calibri"/>
                <a:sym typeface="Calibri"/>
              </a:rPr>
              <a:t>: Van Sum, Sineman, Lemmeau</a:t>
            </a:r>
            <a:endParaRPr sz="2000">
              <a:solidFill>
                <a:schemeClr val="dk1"/>
              </a:solidFill>
              <a:latin typeface="Calibri"/>
              <a:ea typeface="Calibri"/>
              <a:cs typeface="Calibri"/>
              <a:sym typeface="Calibri"/>
            </a:endParaRPr>
          </a:p>
          <a:p>
            <a:pPr marL="697865" lvl="0" indent="-227965" algn="l" rtl="0">
              <a:lnSpc>
                <a:spcPct val="100000"/>
              </a:lnSpc>
              <a:spcBef>
                <a:spcPts val="250"/>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Staffing</a:t>
            </a:r>
            <a:r>
              <a:rPr lang="en-US" sz="2000">
                <a:solidFill>
                  <a:schemeClr val="dk1"/>
                </a:solidFill>
                <a:latin typeface="Calibri"/>
                <a:ea typeface="Calibri"/>
                <a:cs typeface="Calibri"/>
                <a:sym typeface="Calibri"/>
              </a:rPr>
              <a:t>: Graphian, Randomov, Vectorades, Limitson</a:t>
            </a:r>
            <a:endParaRPr sz="2000">
              <a:solidFill>
                <a:schemeClr val="dk1"/>
              </a:solidFill>
              <a:latin typeface="Calibri"/>
              <a:ea typeface="Calibri"/>
              <a:cs typeface="Calibri"/>
              <a:sym typeface="Calibri"/>
            </a:endParaRPr>
          </a:p>
          <a:p>
            <a:pPr marL="697865" lvl="0" indent="-227965" algn="l" rtl="0">
              <a:lnSpc>
                <a:spcPct val="100000"/>
              </a:lnSpc>
              <a:spcBef>
                <a:spcPts val="265"/>
              </a:spcBef>
              <a:spcAft>
                <a:spcPts val="0"/>
              </a:spcAft>
              <a:buClr>
                <a:schemeClr val="dk1"/>
              </a:buClr>
              <a:buSzPts val="2000"/>
              <a:buFont typeface="Noto Sans Symbols"/>
              <a:buChar char="▪"/>
            </a:pPr>
            <a:r>
              <a:rPr lang="en-US" sz="2000" i="1">
                <a:solidFill>
                  <a:schemeClr val="dk1"/>
                </a:solidFill>
                <a:latin typeface="Calibri"/>
                <a:ea typeface="Calibri"/>
                <a:cs typeface="Calibri"/>
                <a:sym typeface="Calibri"/>
              </a:rPr>
              <a:t>Promotion</a:t>
            </a:r>
            <a:r>
              <a:rPr lang="en-US" sz="2000">
                <a:solidFill>
                  <a:schemeClr val="dk1"/>
                </a:solidFill>
                <a:latin typeface="Calibri"/>
                <a:ea typeface="Calibri"/>
                <a:cs typeface="Calibri"/>
                <a:sym typeface="Calibri"/>
              </a:rPr>
              <a:t>: Vectorades, Van Sum, Parabolton</a:t>
            </a:r>
            <a:endParaRPr sz="2000">
              <a:solidFill>
                <a:schemeClr val="dk1"/>
              </a:solidFill>
              <a:latin typeface="Calibri"/>
              <a:ea typeface="Calibri"/>
              <a:cs typeface="Calibri"/>
              <a:sym typeface="Calibri"/>
            </a:endParaRPr>
          </a:p>
          <a:p>
            <a:pPr marL="0" lvl="0" indent="0" algn="l" rtl="0">
              <a:lnSpc>
                <a:spcPct val="100000"/>
              </a:lnSpc>
              <a:spcBef>
                <a:spcPts val="740"/>
              </a:spcBef>
              <a:spcAft>
                <a:spcPts val="0"/>
              </a:spcAft>
              <a:buNone/>
            </a:pPr>
            <a:endParaRPr sz="2000">
              <a:solidFill>
                <a:schemeClr val="dk1"/>
              </a:solidFill>
              <a:latin typeface="Calibri"/>
              <a:ea typeface="Calibri"/>
              <a:cs typeface="Calibri"/>
              <a:sym typeface="Calibri"/>
            </a:endParaRPr>
          </a:p>
          <a:p>
            <a:pPr marL="698500" marR="5080" lvl="0" indent="-228600" algn="just" rtl="0">
              <a:lnSpc>
                <a:spcPct val="107916"/>
              </a:lnSpc>
              <a:spcBef>
                <a:spcPts val="0"/>
              </a:spcBef>
              <a:spcAft>
                <a:spcPts val="0"/>
              </a:spcAft>
              <a:buNone/>
            </a:pPr>
            <a:r>
              <a:rPr lang="en-US" sz="2400">
                <a:solidFill>
                  <a:schemeClr val="dk1"/>
                </a:solidFill>
                <a:latin typeface="Calibri"/>
                <a:ea typeface="Calibri"/>
                <a:cs typeface="Calibri"/>
                <a:sym typeface="Calibri"/>
              </a:rPr>
              <a:t>The committees must all meet during the first week of classes, but there are </a:t>
            </a:r>
            <a:r>
              <a:rPr lang="en-US" sz="2400" i="1">
                <a:solidFill>
                  <a:schemeClr val="dk1"/>
                </a:solidFill>
                <a:latin typeface="Calibri"/>
                <a:ea typeface="Calibri"/>
                <a:cs typeface="Calibri"/>
                <a:sym typeface="Calibri"/>
              </a:rPr>
              <a:t>only three time slots </a:t>
            </a:r>
            <a:r>
              <a:rPr lang="en-US" sz="2400">
                <a:solidFill>
                  <a:schemeClr val="dk1"/>
                </a:solidFill>
                <a:latin typeface="Calibri"/>
                <a:ea typeface="Calibri"/>
                <a:cs typeface="Calibri"/>
                <a:sym typeface="Calibri"/>
              </a:rPr>
              <a:t>available. Find a schedule that will allow all faculty members to attend the meetings of all committees on which they serve.</a:t>
            </a:r>
            <a:endParaRPr sz="2400">
              <a:solidFill>
                <a:schemeClr val="dk1"/>
              </a:solidFill>
              <a:latin typeface="Calibri"/>
              <a:ea typeface="Calibri"/>
              <a:cs typeface="Calibri"/>
              <a:sym typeface="Calibri"/>
            </a:endParaRPr>
          </a:p>
        </p:txBody>
      </p:sp>
      <p:pic>
        <p:nvPicPr>
          <p:cNvPr id="107" name="Google Shape;107;p5"/>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450600" y="231975"/>
            <a:ext cx="4576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113" name="Google Shape;113;p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4" name="Google Shape;114;p6"/>
          <p:cNvSpPr txBox="1"/>
          <p:nvPr/>
        </p:nvSpPr>
        <p:spPr>
          <a:xfrm>
            <a:off x="78739" y="1164062"/>
            <a:ext cx="11475600" cy="5754600"/>
          </a:xfrm>
          <a:prstGeom prst="rect">
            <a:avLst/>
          </a:prstGeom>
          <a:noFill/>
          <a:ln>
            <a:noFill/>
          </a:ln>
        </p:spPr>
        <p:txBody>
          <a:bodyPr spcFirstLastPara="1" wrap="square" lIns="0" tIns="259075" rIns="0" bIns="0" anchor="t" anchorCtr="0">
            <a:spAutoFit/>
          </a:bodyPr>
          <a:lstStyle/>
          <a:p>
            <a:pPr marL="241300" lvl="0" indent="0" algn="l" rtl="0">
              <a:lnSpc>
                <a:spcPct val="100000"/>
              </a:lnSpc>
              <a:spcBef>
                <a:spcPts val="0"/>
              </a:spcBef>
              <a:spcAft>
                <a:spcPts val="0"/>
              </a:spcAft>
              <a:buNone/>
            </a:pPr>
            <a:r>
              <a:rPr lang="en-US" sz="2800" b="1">
                <a:solidFill>
                  <a:schemeClr val="dk1"/>
                </a:solidFill>
                <a:latin typeface="Calibri"/>
                <a:ea typeface="Calibri"/>
                <a:cs typeface="Calibri"/>
                <a:sym typeface="Calibri"/>
              </a:rPr>
              <a:t>An application of graph coloring in exam scheduling</a:t>
            </a:r>
            <a:endParaRPr sz="2800">
              <a:solidFill>
                <a:schemeClr val="dk1"/>
              </a:solidFill>
              <a:latin typeface="Calibri"/>
              <a:ea typeface="Calibri"/>
              <a:cs typeface="Calibri"/>
              <a:sym typeface="Calibri"/>
            </a:endParaRPr>
          </a:p>
          <a:p>
            <a:pPr marL="241300" marR="1218565" lvl="0" indent="-228600" algn="l" rtl="0">
              <a:lnSpc>
                <a:spcPct val="107916"/>
              </a:lnSpc>
              <a:spcBef>
                <a:spcPts val="1995"/>
              </a:spcBef>
              <a:spcAft>
                <a:spcPts val="0"/>
              </a:spcAft>
              <a:buNone/>
            </a:pPr>
            <a:r>
              <a:rPr lang="en-US" sz="2400">
                <a:solidFill>
                  <a:schemeClr val="dk1"/>
                </a:solidFill>
                <a:latin typeface="Calibri"/>
                <a:ea typeface="Calibri"/>
                <a:cs typeface="Calibri"/>
                <a:sym typeface="Calibri"/>
              </a:rPr>
              <a:t>Suppose that in a particular quarter there are students taking each of the following combinations of courses:</a:t>
            </a:r>
            <a:endParaRPr sz="2400">
              <a:solidFill>
                <a:schemeClr val="dk1"/>
              </a:solidFill>
              <a:latin typeface="Calibri"/>
              <a:ea typeface="Calibri"/>
              <a:cs typeface="Calibri"/>
              <a:sym typeface="Calibri"/>
            </a:endParaRPr>
          </a:p>
          <a:p>
            <a:pPr marL="697865" lvl="0" indent="-227965" algn="l" rtl="0">
              <a:lnSpc>
                <a:spcPct val="100000"/>
              </a:lnSpc>
              <a:spcBef>
                <a:spcPts val="180"/>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Math, English, Biology, Chemistry</a:t>
            </a:r>
            <a:endParaRPr sz="2400">
              <a:solidFill>
                <a:schemeClr val="dk1"/>
              </a:solidFill>
              <a:latin typeface="Calibri"/>
              <a:ea typeface="Calibri"/>
              <a:cs typeface="Calibri"/>
              <a:sym typeface="Calibri"/>
            </a:endParaRPr>
          </a:p>
          <a:p>
            <a:pPr marL="697865" lvl="0" indent="-227965" algn="l" rtl="0">
              <a:lnSpc>
                <a:spcPct val="100000"/>
              </a:lnSpc>
              <a:spcBef>
                <a:spcPts val="215"/>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Math, English, Computer Science, Geography</a:t>
            </a:r>
            <a:endParaRPr sz="2400">
              <a:solidFill>
                <a:schemeClr val="dk1"/>
              </a:solidFill>
              <a:latin typeface="Calibri"/>
              <a:ea typeface="Calibri"/>
              <a:cs typeface="Calibri"/>
              <a:sym typeface="Calibri"/>
            </a:endParaRPr>
          </a:p>
          <a:p>
            <a:pPr marL="697865" lvl="0" indent="-227965" algn="l" rtl="0">
              <a:lnSpc>
                <a:spcPct val="100000"/>
              </a:lnSpc>
              <a:spcBef>
                <a:spcPts val="204"/>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Biology, Psychology, Geography</a:t>
            </a:r>
            <a:r>
              <a:rPr lang="en-US" sz="2400">
                <a:solidFill>
                  <a:schemeClr val="dk1"/>
                </a:solidFill>
                <a:latin typeface="Calibri"/>
                <a:ea typeface="Calibri"/>
                <a:cs typeface="Calibri"/>
                <a:sym typeface="Calibri"/>
              </a:rPr>
              <a:t>, Spanish</a:t>
            </a:r>
            <a:endParaRPr sz="2400">
              <a:solidFill>
                <a:schemeClr val="dk1"/>
              </a:solidFill>
              <a:latin typeface="Calibri"/>
              <a:ea typeface="Calibri"/>
              <a:cs typeface="Calibri"/>
              <a:sym typeface="Calibri"/>
            </a:endParaRPr>
          </a:p>
          <a:p>
            <a:pPr marL="697865" lvl="0" indent="-227965" algn="l" rtl="0">
              <a:lnSpc>
                <a:spcPct val="100000"/>
              </a:lnSpc>
              <a:spcBef>
                <a:spcPts val="219"/>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Biology, Computer Science, History, French</a:t>
            </a:r>
            <a:endParaRPr sz="2400">
              <a:solidFill>
                <a:schemeClr val="dk1"/>
              </a:solidFill>
              <a:latin typeface="Calibri"/>
              <a:ea typeface="Calibri"/>
              <a:cs typeface="Calibri"/>
              <a:sym typeface="Calibri"/>
            </a:endParaRPr>
          </a:p>
          <a:p>
            <a:pPr marL="697865" lvl="0" indent="-227965" algn="l" rtl="0">
              <a:lnSpc>
                <a:spcPct val="100000"/>
              </a:lnSpc>
              <a:spcBef>
                <a:spcPts val="215"/>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English, Psychology, Computer Science, History</a:t>
            </a:r>
            <a:endParaRPr sz="2400">
              <a:solidFill>
                <a:schemeClr val="dk1"/>
              </a:solidFill>
              <a:latin typeface="Calibri"/>
              <a:ea typeface="Calibri"/>
              <a:cs typeface="Calibri"/>
              <a:sym typeface="Calibri"/>
            </a:endParaRPr>
          </a:p>
          <a:p>
            <a:pPr marL="697865" lvl="0" indent="-227965" algn="l" rtl="0">
              <a:lnSpc>
                <a:spcPct val="100000"/>
              </a:lnSpc>
              <a:spcBef>
                <a:spcPts val="204"/>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Psychology, Chemistry, Computer Science, French</a:t>
            </a:r>
            <a:endParaRPr sz="2400">
              <a:solidFill>
                <a:schemeClr val="dk1"/>
              </a:solidFill>
              <a:latin typeface="Calibri"/>
              <a:ea typeface="Calibri"/>
              <a:cs typeface="Calibri"/>
              <a:sym typeface="Calibri"/>
            </a:endParaRPr>
          </a:p>
          <a:p>
            <a:pPr marL="697865" lvl="0" indent="-227965" algn="l" rtl="0">
              <a:lnSpc>
                <a:spcPct val="100000"/>
              </a:lnSpc>
              <a:spcBef>
                <a:spcPts val="215"/>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Psychology, Geography</a:t>
            </a:r>
            <a:r>
              <a:rPr lang="en-US" sz="2400">
                <a:solidFill>
                  <a:schemeClr val="dk1"/>
                </a:solidFill>
                <a:latin typeface="Calibri"/>
                <a:ea typeface="Calibri"/>
                <a:cs typeface="Calibri"/>
                <a:sym typeface="Calibri"/>
              </a:rPr>
              <a:t>, </a:t>
            </a:r>
            <a:r>
              <a:rPr lang="en-US" sz="2400" i="1">
                <a:solidFill>
                  <a:schemeClr val="dk1"/>
                </a:solidFill>
                <a:latin typeface="Calibri"/>
                <a:ea typeface="Calibri"/>
                <a:cs typeface="Calibri"/>
                <a:sym typeface="Calibri"/>
              </a:rPr>
              <a:t>History, Spanish</a:t>
            </a:r>
            <a:endParaRPr sz="2400">
              <a:solidFill>
                <a:schemeClr val="dk1"/>
              </a:solidFill>
              <a:latin typeface="Calibri"/>
              <a:ea typeface="Calibri"/>
              <a:cs typeface="Calibri"/>
              <a:sym typeface="Calibri"/>
            </a:endParaRPr>
          </a:p>
          <a:p>
            <a:pPr marL="698500" marR="5080" lvl="0" indent="-228600" algn="l" rtl="0">
              <a:lnSpc>
                <a:spcPct val="107916"/>
              </a:lnSpc>
              <a:spcBef>
                <a:spcPts val="545"/>
              </a:spcBef>
              <a:spcAft>
                <a:spcPts val="0"/>
              </a:spcAft>
              <a:buNone/>
            </a:pPr>
            <a:r>
              <a:rPr lang="en-US" sz="2400">
                <a:solidFill>
                  <a:schemeClr val="dk1"/>
                </a:solidFill>
                <a:latin typeface="Calibri"/>
                <a:ea typeface="Calibri"/>
                <a:cs typeface="Calibri"/>
                <a:sym typeface="Calibri"/>
              </a:rPr>
              <a:t>What is the minimum number of examination periods required for the exams in the ten courses specified so that students taking any of the given combinations of courses have no conflicts? Find a schedule that uses this minimum number of periods.</a:t>
            </a:r>
            <a:endParaRPr sz="2400">
              <a:solidFill>
                <a:schemeClr val="dk1"/>
              </a:solidFill>
              <a:latin typeface="Calibri"/>
              <a:ea typeface="Calibri"/>
              <a:cs typeface="Calibri"/>
              <a:sym typeface="Calibri"/>
            </a:endParaRPr>
          </a:p>
        </p:txBody>
      </p:sp>
      <p:pic>
        <p:nvPicPr>
          <p:cNvPr id="115" name="Google Shape;115;p6"/>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450595" y="231986"/>
            <a:ext cx="7180291" cy="81726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dirty="0"/>
              <a:t>Graph Theory and its Applications </a:t>
            </a:r>
            <a:br>
              <a:rPr lang="en-US" dirty="0"/>
            </a:br>
            <a:r>
              <a:rPr lang="en-US" dirty="0">
                <a:solidFill>
                  <a:srgbClr val="C55A11"/>
                </a:solidFill>
              </a:rPr>
              <a:t>Graph Coloring</a:t>
            </a:r>
            <a:endParaRPr dirty="0"/>
          </a:p>
        </p:txBody>
      </p:sp>
      <p:sp>
        <p:nvSpPr>
          <p:cNvPr id="121" name="Google Shape;121;p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2" name="Google Shape;122;p7"/>
          <p:cNvSpPr txBox="1"/>
          <p:nvPr/>
        </p:nvSpPr>
        <p:spPr>
          <a:xfrm>
            <a:off x="307340" y="1198348"/>
            <a:ext cx="7625715" cy="1075690"/>
          </a:xfrm>
          <a:prstGeom prst="rect">
            <a:avLst/>
          </a:prstGeom>
          <a:noFill/>
          <a:ln>
            <a:noFill/>
          </a:ln>
        </p:spPr>
        <p:txBody>
          <a:bodyPr spcFirstLastPara="1" wrap="square" lIns="0" tIns="224775" rIns="0" bIns="0" anchor="t" anchorCtr="0">
            <a:spAutoFit/>
          </a:bodyPr>
          <a:lstStyle/>
          <a:p>
            <a:pPr marL="12700" lvl="0" indent="0" algn="l" rtl="0">
              <a:lnSpc>
                <a:spcPct val="100000"/>
              </a:lnSpc>
              <a:spcBef>
                <a:spcPts val="0"/>
              </a:spcBef>
              <a:spcAft>
                <a:spcPts val="0"/>
              </a:spcAft>
              <a:buNone/>
            </a:pPr>
            <a:r>
              <a:rPr lang="en-US" sz="2800" b="1" dirty="0">
                <a:solidFill>
                  <a:srgbClr val="1F3863"/>
                </a:solidFill>
                <a:latin typeface="Calibri"/>
                <a:ea typeface="Calibri"/>
                <a:cs typeface="Calibri"/>
                <a:sym typeface="Calibri"/>
              </a:rPr>
              <a:t>An application of graph coloring in exam scheduling</a:t>
            </a:r>
            <a:endParaRPr sz="2800" dirty="0">
              <a:latin typeface="Calibri"/>
              <a:ea typeface="Calibri"/>
              <a:cs typeface="Calibri"/>
              <a:sym typeface="Calibri"/>
            </a:endParaRPr>
          </a:p>
          <a:p>
            <a:pPr marL="4686300" lvl="0" indent="0" algn="l" rtl="0">
              <a:lnSpc>
                <a:spcPct val="100000"/>
              </a:lnSpc>
              <a:spcBef>
                <a:spcPts val="1075"/>
              </a:spcBef>
              <a:spcAft>
                <a:spcPts val="0"/>
              </a:spcAft>
              <a:buNone/>
            </a:pPr>
            <a:r>
              <a:rPr lang="en-US" sz="1800" dirty="0">
                <a:latin typeface="Calibri"/>
                <a:ea typeface="Calibri"/>
                <a:cs typeface="Calibri"/>
                <a:sym typeface="Calibri"/>
              </a:rPr>
              <a:t>8.02</a:t>
            </a:r>
            <a:endParaRPr sz="1800" dirty="0">
              <a:latin typeface="Calibri"/>
              <a:ea typeface="Calibri"/>
              <a:cs typeface="Calibri"/>
              <a:sym typeface="Calibri"/>
            </a:endParaRPr>
          </a:p>
        </p:txBody>
      </p:sp>
      <p:grpSp>
        <p:nvGrpSpPr>
          <p:cNvPr id="123" name="Google Shape;123;p7"/>
          <p:cNvGrpSpPr/>
          <p:nvPr/>
        </p:nvGrpSpPr>
        <p:grpSpPr>
          <a:xfrm>
            <a:off x="2001011" y="2333244"/>
            <a:ext cx="5372100" cy="3505200"/>
            <a:chOff x="2001011" y="2333244"/>
            <a:chExt cx="5372100" cy="3505200"/>
          </a:xfrm>
        </p:grpSpPr>
        <p:pic>
          <p:nvPicPr>
            <p:cNvPr id="124" name="Google Shape;124;p7"/>
            <p:cNvPicPr preferRelativeResize="0"/>
            <p:nvPr/>
          </p:nvPicPr>
          <p:blipFill rotWithShape="1">
            <a:blip r:embed="rId3">
              <a:alphaModFix/>
            </a:blip>
            <a:srcRect/>
            <a:stretch/>
          </p:blipFill>
          <p:spPr>
            <a:xfrm>
              <a:off x="2972561" y="3268218"/>
              <a:ext cx="228600" cy="228600"/>
            </a:xfrm>
            <a:prstGeom prst="rect">
              <a:avLst/>
            </a:prstGeom>
            <a:noFill/>
            <a:ln>
              <a:noFill/>
            </a:ln>
          </p:spPr>
        </p:pic>
        <p:sp>
          <p:nvSpPr>
            <p:cNvPr id="125" name="Google Shape;125;p7"/>
            <p:cNvSpPr/>
            <p:nvPr/>
          </p:nvSpPr>
          <p:spPr>
            <a:xfrm>
              <a:off x="2972561" y="3268218"/>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26" name="Google Shape;126;p7"/>
            <p:cNvPicPr preferRelativeResize="0"/>
            <p:nvPr/>
          </p:nvPicPr>
          <p:blipFill rotWithShape="1">
            <a:blip r:embed="rId3">
              <a:alphaModFix/>
            </a:blip>
            <a:srcRect/>
            <a:stretch/>
          </p:blipFill>
          <p:spPr>
            <a:xfrm>
              <a:off x="5334761" y="2353818"/>
              <a:ext cx="228600" cy="228600"/>
            </a:xfrm>
            <a:prstGeom prst="rect">
              <a:avLst/>
            </a:prstGeom>
            <a:noFill/>
            <a:ln>
              <a:noFill/>
            </a:ln>
          </p:spPr>
        </p:pic>
        <p:sp>
          <p:nvSpPr>
            <p:cNvPr id="127" name="Google Shape;127;p7"/>
            <p:cNvSpPr/>
            <p:nvPr/>
          </p:nvSpPr>
          <p:spPr>
            <a:xfrm>
              <a:off x="5334761" y="2353818"/>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28" name="Google Shape;128;p7"/>
            <p:cNvPicPr preferRelativeResize="0"/>
            <p:nvPr/>
          </p:nvPicPr>
          <p:blipFill rotWithShape="1">
            <a:blip r:embed="rId3">
              <a:alphaModFix/>
            </a:blip>
            <a:srcRect/>
            <a:stretch/>
          </p:blipFill>
          <p:spPr>
            <a:xfrm>
              <a:off x="2026157" y="4487417"/>
              <a:ext cx="228600" cy="228600"/>
            </a:xfrm>
            <a:prstGeom prst="rect">
              <a:avLst/>
            </a:prstGeom>
            <a:noFill/>
            <a:ln>
              <a:noFill/>
            </a:ln>
          </p:spPr>
        </p:pic>
        <p:sp>
          <p:nvSpPr>
            <p:cNvPr id="129" name="Google Shape;129;p7"/>
            <p:cNvSpPr/>
            <p:nvPr/>
          </p:nvSpPr>
          <p:spPr>
            <a:xfrm>
              <a:off x="2026157" y="4487417"/>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30" name="Google Shape;130;p7"/>
            <p:cNvPicPr preferRelativeResize="0"/>
            <p:nvPr/>
          </p:nvPicPr>
          <p:blipFill rotWithShape="1">
            <a:blip r:embed="rId3">
              <a:alphaModFix/>
            </a:blip>
            <a:srcRect/>
            <a:stretch/>
          </p:blipFill>
          <p:spPr>
            <a:xfrm>
              <a:off x="7087361" y="3954018"/>
              <a:ext cx="228600" cy="228600"/>
            </a:xfrm>
            <a:prstGeom prst="rect">
              <a:avLst/>
            </a:prstGeom>
            <a:noFill/>
            <a:ln>
              <a:noFill/>
            </a:ln>
          </p:spPr>
        </p:pic>
        <p:sp>
          <p:nvSpPr>
            <p:cNvPr id="131" name="Google Shape;131;p7"/>
            <p:cNvSpPr/>
            <p:nvPr/>
          </p:nvSpPr>
          <p:spPr>
            <a:xfrm>
              <a:off x="7087361" y="3954018"/>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32" name="Google Shape;132;p7"/>
            <p:cNvPicPr preferRelativeResize="0"/>
            <p:nvPr/>
          </p:nvPicPr>
          <p:blipFill rotWithShape="1">
            <a:blip r:embed="rId4">
              <a:alphaModFix/>
            </a:blip>
            <a:srcRect/>
            <a:stretch/>
          </p:blipFill>
          <p:spPr>
            <a:xfrm>
              <a:off x="4312157" y="5598414"/>
              <a:ext cx="228600" cy="228600"/>
            </a:xfrm>
            <a:prstGeom prst="rect">
              <a:avLst/>
            </a:prstGeom>
            <a:noFill/>
            <a:ln>
              <a:noFill/>
            </a:ln>
          </p:spPr>
        </p:pic>
        <p:sp>
          <p:nvSpPr>
            <p:cNvPr id="133" name="Google Shape;133;p7"/>
            <p:cNvSpPr/>
            <p:nvPr/>
          </p:nvSpPr>
          <p:spPr>
            <a:xfrm>
              <a:off x="2210561" y="2468118"/>
              <a:ext cx="4910455" cy="3359150"/>
            </a:xfrm>
            <a:custGeom>
              <a:avLst/>
              <a:gdLst/>
              <a:ahLst/>
              <a:cxnLst/>
              <a:rect l="l" t="t" r="r" b="b"/>
              <a:pathLst>
                <a:path w="4910455" h="3359150" extrusionOk="0">
                  <a:moveTo>
                    <a:pt x="2101596" y="3244596"/>
                  </a:moveTo>
                  <a:lnTo>
                    <a:pt x="2110579" y="3200102"/>
                  </a:lnTo>
                  <a:lnTo>
                    <a:pt x="2135076" y="3163771"/>
                  </a:lnTo>
                  <a:lnTo>
                    <a:pt x="2171408" y="3139277"/>
                  </a:lnTo>
                  <a:lnTo>
                    <a:pt x="2215896" y="3130296"/>
                  </a:lnTo>
                  <a:lnTo>
                    <a:pt x="2260383" y="3139277"/>
                  </a:lnTo>
                  <a:lnTo>
                    <a:pt x="2296715" y="3163771"/>
                  </a:lnTo>
                  <a:lnTo>
                    <a:pt x="2321212" y="3200102"/>
                  </a:lnTo>
                  <a:lnTo>
                    <a:pt x="2330196" y="3244596"/>
                  </a:lnTo>
                  <a:lnTo>
                    <a:pt x="2321212" y="3289089"/>
                  </a:lnTo>
                  <a:lnTo>
                    <a:pt x="2296715" y="3325420"/>
                  </a:lnTo>
                  <a:lnTo>
                    <a:pt x="2260383" y="3349914"/>
                  </a:lnTo>
                  <a:lnTo>
                    <a:pt x="2215896" y="3358896"/>
                  </a:lnTo>
                  <a:lnTo>
                    <a:pt x="2171408" y="3349914"/>
                  </a:lnTo>
                  <a:lnTo>
                    <a:pt x="2135076" y="3325420"/>
                  </a:lnTo>
                  <a:lnTo>
                    <a:pt x="2110579" y="3289089"/>
                  </a:lnTo>
                  <a:lnTo>
                    <a:pt x="2101596" y="3244596"/>
                  </a:lnTo>
                  <a:close/>
                </a:path>
                <a:path w="4910455" h="3359150" extrusionOk="0">
                  <a:moveTo>
                    <a:pt x="957071" y="995299"/>
                  </a:moveTo>
                  <a:lnTo>
                    <a:pt x="3123946" y="0"/>
                  </a:lnTo>
                </a:path>
                <a:path w="4910455" h="3359150" extrusionOk="0">
                  <a:moveTo>
                    <a:pt x="876300" y="1028700"/>
                  </a:moveTo>
                  <a:lnTo>
                    <a:pt x="2216150" y="3130550"/>
                  </a:lnTo>
                </a:path>
                <a:path w="4910455" h="3359150" extrusionOk="0">
                  <a:moveTo>
                    <a:pt x="2215896" y="3130550"/>
                  </a:moveTo>
                  <a:lnTo>
                    <a:pt x="3238246" y="114300"/>
                  </a:lnTo>
                </a:path>
                <a:path w="4910455" h="3359150" extrusionOk="0">
                  <a:moveTo>
                    <a:pt x="2215896" y="3130359"/>
                  </a:moveTo>
                  <a:lnTo>
                    <a:pt x="4909946" y="1680972"/>
                  </a:lnTo>
                </a:path>
                <a:path w="4910455" h="3359150" extrusionOk="0">
                  <a:moveTo>
                    <a:pt x="76200" y="2171700"/>
                  </a:moveTo>
                  <a:lnTo>
                    <a:pt x="2133600" y="3162300"/>
                  </a:lnTo>
                </a:path>
                <a:path w="4910455" h="3359150" extrusionOk="0">
                  <a:moveTo>
                    <a:pt x="0" y="2019300"/>
                  </a:moveTo>
                  <a:lnTo>
                    <a:pt x="838200" y="1028700"/>
                  </a:lnTo>
                </a:path>
                <a:path w="4910455" h="3359150" extrusionOk="0">
                  <a:moveTo>
                    <a:pt x="3276600" y="114300"/>
                  </a:moveTo>
                  <a:lnTo>
                    <a:pt x="4876799" y="156210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4" name="Google Shape;134;p7"/>
            <p:cNvSpPr/>
            <p:nvPr/>
          </p:nvSpPr>
          <p:spPr>
            <a:xfrm>
              <a:off x="5266944" y="2333244"/>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008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5" name="Google Shape;135;p7"/>
            <p:cNvSpPr/>
            <p:nvPr/>
          </p:nvSpPr>
          <p:spPr>
            <a:xfrm>
              <a:off x="5266944" y="2333244"/>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6" name="Google Shape;136;p7"/>
            <p:cNvSpPr/>
            <p:nvPr/>
          </p:nvSpPr>
          <p:spPr>
            <a:xfrm>
              <a:off x="2915411" y="3238500"/>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CC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7" name="Google Shape;137;p7"/>
            <p:cNvSpPr/>
            <p:nvPr/>
          </p:nvSpPr>
          <p:spPr>
            <a:xfrm>
              <a:off x="2915411" y="3238500"/>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8" name="Google Shape;138;p7"/>
            <p:cNvSpPr/>
            <p:nvPr/>
          </p:nvSpPr>
          <p:spPr>
            <a:xfrm>
              <a:off x="2001011" y="4457700"/>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008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9" name="Google Shape;139;p7"/>
            <p:cNvSpPr/>
            <p:nvPr/>
          </p:nvSpPr>
          <p:spPr>
            <a:xfrm>
              <a:off x="2001011" y="4457700"/>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0" name="Google Shape;140;p7"/>
            <p:cNvSpPr/>
            <p:nvPr/>
          </p:nvSpPr>
          <p:spPr>
            <a:xfrm>
              <a:off x="4267200" y="5533644"/>
              <a:ext cx="304800" cy="304800"/>
            </a:xfrm>
            <a:custGeom>
              <a:avLst/>
              <a:gdLst/>
              <a:ahLst/>
              <a:cxnLst/>
              <a:rect l="l" t="t" r="r" b="b"/>
              <a:pathLst>
                <a:path w="304800" h="304800" extrusionOk="0">
                  <a:moveTo>
                    <a:pt x="152400" y="0"/>
                  </a:moveTo>
                  <a:lnTo>
                    <a:pt x="104217" y="7769"/>
                  </a:lnTo>
                  <a:lnTo>
                    <a:pt x="62380" y="29405"/>
                  </a:lnTo>
                  <a:lnTo>
                    <a:pt x="29394" y="62396"/>
                  </a:lnTo>
                  <a:lnTo>
                    <a:pt x="7766" y="104231"/>
                  </a:lnTo>
                  <a:lnTo>
                    <a:pt x="0" y="152399"/>
                  </a:lnTo>
                  <a:lnTo>
                    <a:pt x="7766" y="200568"/>
                  </a:lnTo>
                  <a:lnTo>
                    <a:pt x="29394" y="242403"/>
                  </a:lnTo>
                  <a:lnTo>
                    <a:pt x="62380" y="275394"/>
                  </a:lnTo>
                  <a:lnTo>
                    <a:pt x="104217" y="297030"/>
                  </a:lnTo>
                  <a:lnTo>
                    <a:pt x="152400" y="304799"/>
                  </a:lnTo>
                  <a:lnTo>
                    <a:pt x="200582" y="297030"/>
                  </a:lnTo>
                  <a:lnTo>
                    <a:pt x="242419" y="275394"/>
                  </a:lnTo>
                  <a:lnTo>
                    <a:pt x="275405" y="242403"/>
                  </a:lnTo>
                  <a:lnTo>
                    <a:pt x="297033" y="200568"/>
                  </a:lnTo>
                  <a:lnTo>
                    <a:pt x="304800" y="152399"/>
                  </a:lnTo>
                  <a:lnTo>
                    <a:pt x="297033" y="104231"/>
                  </a:lnTo>
                  <a:lnTo>
                    <a:pt x="275405" y="62396"/>
                  </a:lnTo>
                  <a:lnTo>
                    <a:pt x="242419" y="29405"/>
                  </a:lnTo>
                  <a:lnTo>
                    <a:pt x="200582" y="7769"/>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1" name="Google Shape;141;p7"/>
            <p:cNvSpPr/>
            <p:nvPr/>
          </p:nvSpPr>
          <p:spPr>
            <a:xfrm>
              <a:off x="4267200" y="5533644"/>
              <a:ext cx="304800" cy="304800"/>
            </a:xfrm>
            <a:custGeom>
              <a:avLst/>
              <a:gdLst/>
              <a:ahLst/>
              <a:cxnLst/>
              <a:rect l="l" t="t" r="r" b="b"/>
              <a:pathLst>
                <a:path w="304800" h="304800" extrusionOk="0">
                  <a:moveTo>
                    <a:pt x="0" y="152399"/>
                  </a:moveTo>
                  <a:lnTo>
                    <a:pt x="7766" y="104231"/>
                  </a:lnTo>
                  <a:lnTo>
                    <a:pt x="29394" y="62396"/>
                  </a:lnTo>
                  <a:lnTo>
                    <a:pt x="62380" y="29405"/>
                  </a:lnTo>
                  <a:lnTo>
                    <a:pt x="104217" y="7769"/>
                  </a:lnTo>
                  <a:lnTo>
                    <a:pt x="152400" y="0"/>
                  </a:lnTo>
                  <a:lnTo>
                    <a:pt x="200582" y="7769"/>
                  </a:lnTo>
                  <a:lnTo>
                    <a:pt x="242419" y="29405"/>
                  </a:lnTo>
                  <a:lnTo>
                    <a:pt x="275405" y="62396"/>
                  </a:lnTo>
                  <a:lnTo>
                    <a:pt x="297033" y="104231"/>
                  </a:lnTo>
                  <a:lnTo>
                    <a:pt x="304800" y="152399"/>
                  </a:lnTo>
                  <a:lnTo>
                    <a:pt x="297033" y="200568"/>
                  </a:lnTo>
                  <a:lnTo>
                    <a:pt x="275405" y="242403"/>
                  </a:lnTo>
                  <a:lnTo>
                    <a:pt x="242419" y="275394"/>
                  </a:lnTo>
                  <a:lnTo>
                    <a:pt x="200582" y="297030"/>
                  </a:lnTo>
                  <a:lnTo>
                    <a:pt x="152400" y="304799"/>
                  </a:lnTo>
                  <a:lnTo>
                    <a:pt x="104217" y="297030"/>
                  </a:lnTo>
                  <a:lnTo>
                    <a:pt x="62380" y="275394"/>
                  </a:lnTo>
                  <a:lnTo>
                    <a:pt x="29394" y="242403"/>
                  </a:lnTo>
                  <a:lnTo>
                    <a:pt x="7766" y="200568"/>
                  </a:lnTo>
                  <a:lnTo>
                    <a:pt x="0" y="15239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2" name="Google Shape;142;p7"/>
            <p:cNvSpPr/>
            <p:nvPr/>
          </p:nvSpPr>
          <p:spPr>
            <a:xfrm>
              <a:off x="7068311" y="3933444"/>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399"/>
                  </a:lnTo>
                  <a:lnTo>
                    <a:pt x="7766" y="200582"/>
                  </a:lnTo>
                  <a:lnTo>
                    <a:pt x="29394" y="242419"/>
                  </a:lnTo>
                  <a:lnTo>
                    <a:pt x="62380" y="275405"/>
                  </a:lnTo>
                  <a:lnTo>
                    <a:pt x="104217" y="297033"/>
                  </a:lnTo>
                  <a:lnTo>
                    <a:pt x="152400" y="304799"/>
                  </a:lnTo>
                  <a:lnTo>
                    <a:pt x="200582" y="297033"/>
                  </a:lnTo>
                  <a:lnTo>
                    <a:pt x="242419" y="275405"/>
                  </a:lnTo>
                  <a:lnTo>
                    <a:pt x="275405" y="242419"/>
                  </a:lnTo>
                  <a:lnTo>
                    <a:pt x="297033" y="200582"/>
                  </a:lnTo>
                  <a:lnTo>
                    <a:pt x="304800" y="152399"/>
                  </a:lnTo>
                  <a:lnTo>
                    <a:pt x="297033" y="104217"/>
                  </a:lnTo>
                  <a:lnTo>
                    <a:pt x="275405" y="62380"/>
                  </a:lnTo>
                  <a:lnTo>
                    <a:pt x="242419" y="29394"/>
                  </a:lnTo>
                  <a:lnTo>
                    <a:pt x="200582" y="7766"/>
                  </a:lnTo>
                  <a:lnTo>
                    <a:pt x="152400"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3" name="Google Shape;143;p7"/>
            <p:cNvSpPr/>
            <p:nvPr/>
          </p:nvSpPr>
          <p:spPr>
            <a:xfrm>
              <a:off x="7068311" y="3933444"/>
              <a:ext cx="304800" cy="304800"/>
            </a:xfrm>
            <a:custGeom>
              <a:avLst/>
              <a:gdLst/>
              <a:ahLst/>
              <a:cxnLst/>
              <a:rect l="l" t="t" r="r" b="b"/>
              <a:pathLst>
                <a:path w="304800" h="304800" extrusionOk="0">
                  <a:moveTo>
                    <a:pt x="0" y="152399"/>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399"/>
                  </a:lnTo>
                  <a:lnTo>
                    <a:pt x="297033" y="200582"/>
                  </a:lnTo>
                  <a:lnTo>
                    <a:pt x="275405" y="242419"/>
                  </a:lnTo>
                  <a:lnTo>
                    <a:pt x="242419" y="275405"/>
                  </a:lnTo>
                  <a:lnTo>
                    <a:pt x="200582" y="297033"/>
                  </a:lnTo>
                  <a:lnTo>
                    <a:pt x="152400" y="304799"/>
                  </a:lnTo>
                  <a:lnTo>
                    <a:pt x="104217" y="297033"/>
                  </a:lnTo>
                  <a:lnTo>
                    <a:pt x="62380" y="275405"/>
                  </a:lnTo>
                  <a:lnTo>
                    <a:pt x="29394" y="242419"/>
                  </a:lnTo>
                  <a:lnTo>
                    <a:pt x="7766" y="200582"/>
                  </a:lnTo>
                  <a:lnTo>
                    <a:pt x="0" y="15239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144" name="Google Shape;144;p7"/>
          <p:cNvSpPr txBox="1"/>
          <p:nvPr/>
        </p:nvSpPr>
        <p:spPr>
          <a:xfrm>
            <a:off x="1755394" y="3130041"/>
            <a:ext cx="54737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6.042</a:t>
            </a:r>
            <a:endParaRPr sz="1800">
              <a:latin typeface="Calibri"/>
              <a:ea typeface="Calibri"/>
              <a:cs typeface="Calibri"/>
              <a:sym typeface="Calibri"/>
            </a:endParaRPr>
          </a:p>
        </p:txBody>
      </p:sp>
      <p:sp>
        <p:nvSpPr>
          <p:cNvPr id="145" name="Google Shape;145;p7"/>
          <p:cNvSpPr txBox="1"/>
          <p:nvPr/>
        </p:nvSpPr>
        <p:spPr>
          <a:xfrm>
            <a:off x="3933571" y="6019901"/>
            <a:ext cx="54737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6.001</a:t>
            </a:r>
            <a:endParaRPr sz="1800">
              <a:latin typeface="Calibri"/>
              <a:ea typeface="Calibri"/>
              <a:cs typeface="Calibri"/>
              <a:sym typeface="Calibri"/>
            </a:endParaRPr>
          </a:p>
        </p:txBody>
      </p:sp>
      <p:sp>
        <p:nvSpPr>
          <p:cNvPr id="146" name="Google Shape;146;p7"/>
          <p:cNvSpPr txBox="1"/>
          <p:nvPr/>
        </p:nvSpPr>
        <p:spPr>
          <a:xfrm>
            <a:off x="1494789" y="4959222"/>
            <a:ext cx="54737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3.091</a:t>
            </a:r>
            <a:endParaRPr sz="1800">
              <a:latin typeface="Calibri"/>
              <a:ea typeface="Calibri"/>
              <a:cs typeface="Calibri"/>
              <a:sym typeface="Calibri"/>
            </a:endParaRPr>
          </a:p>
        </p:txBody>
      </p:sp>
      <p:sp>
        <p:nvSpPr>
          <p:cNvPr id="147" name="Google Shape;147;p7"/>
          <p:cNvSpPr txBox="1"/>
          <p:nvPr/>
        </p:nvSpPr>
        <p:spPr>
          <a:xfrm>
            <a:off x="7216902" y="3485210"/>
            <a:ext cx="1008380" cy="832485"/>
          </a:xfrm>
          <a:prstGeom prst="rect">
            <a:avLst/>
          </a:prstGeom>
          <a:noFill/>
          <a:ln>
            <a:noFill/>
          </a:ln>
        </p:spPr>
        <p:txBody>
          <a:bodyPr spcFirstLastPara="1" wrap="square" lIns="0" tIns="12700" rIns="0" bIns="0" anchor="t" anchorCtr="0">
            <a:spAutoFit/>
          </a:bodyPr>
          <a:lstStyle/>
          <a:p>
            <a:pPr marL="12700" lvl="0" indent="0" algn="l" rtl="0">
              <a:lnSpc>
                <a:spcPct val="116388"/>
              </a:lnSpc>
              <a:spcBef>
                <a:spcPts val="0"/>
              </a:spcBef>
              <a:spcAft>
                <a:spcPts val="0"/>
              </a:spcAft>
              <a:buNone/>
            </a:pPr>
            <a:r>
              <a:rPr lang="en-US" sz="1800">
                <a:latin typeface="Calibri"/>
                <a:ea typeface="Calibri"/>
                <a:cs typeface="Calibri"/>
                <a:sym typeface="Calibri"/>
              </a:rPr>
              <a:t>18.02</a:t>
            </a:r>
            <a:endParaRPr sz="1800">
              <a:latin typeface="Calibri"/>
              <a:ea typeface="Calibri"/>
              <a:cs typeface="Calibri"/>
              <a:sym typeface="Calibri"/>
            </a:endParaRPr>
          </a:p>
          <a:p>
            <a:pPr marL="419100" marR="5080" lvl="0" indent="0" algn="l" rtl="0">
              <a:lnSpc>
                <a:spcPct val="120000"/>
              </a:lnSpc>
              <a:spcBef>
                <a:spcPts val="5"/>
              </a:spcBef>
              <a:spcAft>
                <a:spcPts val="0"/>
              </a:spcAft>
              <a:buNone/>
            </a:pPr>
            <a:r>
              <a:rPr lang="en-US" sz="1800">
                <a:latin typeface="Calibri"/>
                <a:ea typeface="Calibri"/>
                <a:cs typeface="Calibri"/>
                <a:sym typeface="Calibri"/>
              </a:rPr>
              <a:t>assign times:</a:t>
            </a:r>
            <a:endParaRPr sz="1800">
              <a:latin typeface="Calibri"/>
              <a:ea typeface="Calibri"/>
              <a:cs typeface="Calibri"/>
              <a:sym typeface="Calibri"/>
            </a:endParaRPr>
          </a:p>
        </p:txBody>
      </p:sp>
      <p:pic>
        <p:nvPicPr>
          <p:cNvPr id="148" name="Google Shape;148;p7"/>
          <p:cNvPicPr preferRelativeResize="0"/>
          <p:nvPr/>
        </p:nvPicPr>
        <p:blipFill rotWithShape="1">
          <a:blip r:embed="rId5">
            <a:alphaModFix/>
          </a:blip>
          <a:srcRect/>
          <a:stretch/>
        </p:blipFill>
        <p:spPr>
          <a:xfrm>
            <a:off x="8889301" y="3732085"/>
            <a:ext cx="238125" cy="238125"/>
          </a:xfrm>
          <a:prstGeom prst="rect">
            <a:avLst/>
          </a:prstGeom>
          <a:noFill/>
          <a:ln>
            <a:noFill/>
          </a:ln>
        </p:spPr>
      </p:pic>
      <p:pic>
        <p:nvPicPr>
          <p:cNvPr id="149" name="Google Shape;149;p7"/>
          <p:cNvPicPr preferRelativeResize="0"/>
          <p:nvPr/>
        </p:nvPicPr>
        <p:blipFill rotWithShape="1">
          <a:blip r:embed="rId6">
            <a:alphaModFix/>
          </a:blip>
          <a:srcRect/>
          <a:stretch/>
        </p:blipFill>
        <p:spPr>
          <a:xfrm>
            <a:off x="8889301" y="4201477"/>
            <a:ext cx="238125" cy="238125"/>
          </a:xfrm>
          <a:prstGeom prst="rect">
            <a:avLst/>
          </a:prstGeom>
          <a:noFill/>
          <a:ln>
            <a:noFill/>
          </a:ln>
        </p:spPr>
      </p:pic>
      <p:pic>
        <p:nvPicPr>
          <p:cNvPr id="150" name="Google Shape;150;p7"/>
          <p:cNvPicPr preferRelativeResize="0"/>
          <p:nvPr/>
        </p:nvPicPr>
        <p:blipFill rotWithShape="1">
          <a:blip r:embed="rId7">
            <a:alphaModFix/>
          </a:blip>
          <a:srcRect/>
          <a:stretch/>
        </p:blipFill>
        <p:spPr>
          <a:xfrm>
            <a:off x="8889301" y="4696777"/>
            <a:ext cx="238125" cy="238125"/>
          </a:xfrm>
          <a:prstGeom prst="rect">
            <a:avLst/>
          </a:prstGeom>
          <a:noFill/>
          <a:ln>
            <a:noFill/>
          </a:ln>
        </p:spPr>
      </p:pic>
      <p:pic>
        <p:nvPicPr>
          <p:cNvPr id="151" name="Google Shape;151;p7"/>
          <p:cNvPicPr preferRelativeResize="0"/>
          <p:nvPr/>
        </p:nvPicPr>
        <p:blipFill rotWithShape="1">
          <a:blip r:embed="rId8">
            <a:alphaModFix/>
          </a:blip>
          <a:srcRect/>
          <a:stretch/>
        </p:blipFill>
        <p:spPr>
          <a:xfrm>
            <a:off x="8889301" y="5192077"/>
            <a:ext cx="238125" cy="238125"/>
          </a:xfrm>
          <a:prstGeom prst="rect">
            <a:avLst/>
          </a:prstGeom>
          <a:noFill/>
          <a:ln>
            <a:noFill/>
          </a:ln>
        </p:spPr>
      </p:pic>
      <p:sp>
        <p:nvSpPr>
          <p:cNvPr id="152" name="Google Shape;152;p7"/>
          <p:cNvSpPr txBox="1"/>
          <p:nvPr/>
        </p:nvSpPr>
        <p:spPr>
          <a:xfrm>
            <a:off x="8590026" y="3394709"/>
            <a:ext cx="2070100" cy="2235835"/>
          </a:xfrm>
          <a:prstGeom prst="rect">
            <a:avLst/>
          </a:prstGeom>
          <a:noFill/>
          <a:ln w="44450" cap="flat" cmpd="sng">
            <a:solidFill>
              <a:srgbClr val="0000FF"/>
            </a:solidFill>
            <a:prstDash val="solid"/>
            <a:round/>
            <a:headEnd type="none" w="sm" len="sm"/>
            <a:tailEnd type="none" w="sm" len="sm"/>
          </a:ln>
        </p:spPr>
        <p:txBody>
          <a:bodyPr spcFirstLastPara="1" wrap="square" lIns="0" tIns="213975" rIns="0" bIns="0" anchor="t" anchorCtr="0">
            <a:spAutoFit/>
          </a:bodyPr>
          <a:lstStyle/>
          <a:p>
            <a:pPr marL="622300" marR="773430" lvl="0" indent="0" algn="l" rtl="0">
              <a:lnSpc>
                <a:spcPct val="150000"/>
              </a:lnSpc>
              <a:spcBef>
                <a:spcPts val="0"/>
              </a:spcBef>
              <a:spcAft>
                <a:spcPts val="0"/>
              </a:spcAft>
              <a:buNone/>
            </a:pPr>
            <a:r>
              <a:rPr lang="en-US" sz="1800">
                <a:latin typeface="Calibri"/>
                <a:ea typeface="Calibri"/>
                <a:cs typeface="Calibri"/>
                <a:sym typeface="Calibri"/>
              </a:rPr>
              <a:t>M 9am M 1pm</a:t>
            </a:r>
            <a:endParaRPr sz="1800">
              <a:latin typeface="Calibri"/>
              <a:ea typeface="Calibri"/>
              <a:cs typeface="Calibri"/>
              <a:sym typeface="Calibri"/>
            </a:endParaRPr>
          </a:p>
          <a:p>
            <a:pPr marL="622300" marR="857885" lvl="0" indent="0" algn="l" rtl="0">
              <a:lnSpc>
                <a:spcPct val="170000"/>
              </a:lnSpc>
              <a:spcBef>
                <a:spcPts val="0"/>
              </a:spcBef>
              <a:spcAft>
                <a:spcPts val="0"/>
              </a:spcAft>
              <a:buNone/>
            </a:pPr>
            <a:r>
              <a:rPr lang="en-US" sz="1800">
                <a:latin typeface="Calibri"/>
                <a:ea typeface="Calibri"/>
                <a:cs typeface="Calibri"/>
                <a:sym typeface="Calibri"/>
              </a:rPr>
              <a:t>T 9am T 1pm</a:t>
            </a:r>
            <a:endParaRPr sz="1800">
              <a:latin typeface="Calibri"/>
              <a:ea typeface="Calibri"/>
              <a:cs typeface="Calibri"/>
              <a:sym typeface="Calibri"/>
            </a:endParaRPr>
          </a:p>
        </p:txBody>
      </p:sp>
      <p:sp>
        <p:nvSpPr>
          <p:cNvPr id="153" name="Google Shape;153;p7"/>
          <p:cNvSpPr txBox="1"/>
          <p:nvPr/>
        </p:nvSpPr>
        <p:spPr>
          <a:xfrm>
            <a:off x="596290" y="5537098"/>
            <a:ext cx="1372870" cy="574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a:solidFill>
                  <a:srgbClr val="0066FF"/>
                </a:solidFill>
                <a:latin typeface="Calibri"/>
                <a:ea typeface="Calibri"/>
                <a:cs typeface="Calibri"/>
                <a:sym typeface="Calibri"/>
              </a:rPr>
              <a:t>4 time slots (best possible)</a:t>
            </a:r>
            <a:endParaRPr sz="1800">
              <a:latin typeface="Calibri"/>
              <a:ea typeface="Calibri"/>
              <a:cs typeface="Calibri"/>
              <a:sym typeface="Calibri"/>
            </a:endParaRPr>
          </a:p>
        </p:txBody>
      </p:sp>
      <p:sp>
        <p:nvSpPr>
          <p:cNvPr id="154" name="Google Shape;154;p7"/>
          <p:cNvSpPr/>
          <p:nvPr/>
        </p:nvSpPr>
        <p:spPr>
          <a:xfrm>
            <a:off x="3175254" y="3499865"/>
            <a:ext cx="3893185" cy="588010"/>
          </a:xfrm>
          <a:custGeom>
            <a:avLst/>
            <a:gdLst/>
            <a:ahLst/>
            <a:cxnLst/>
            <a:rect l="l" t="t" r="r" b="b"/>
            <a:pathLst>
              <a:path w="3893184" h="588010" extrusionOk="0">
                <a:moveTo>
                  <a:pt x="0" y="0"/>
                </a:moveTo>
                <a:lnTo>
                  <a:pt x="3892677" y="587502"/>
                </a:lnTo>
              </a:path>
            </a:pathLst>
          </a:custGeom>
          <a:noFill/>
          <a:ln w="349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55" name="Google Shape;155;p7"/>
          <p:cNvPicPr preferRelativeResize="0"/>
          <p:nvPr/>
        </p:nvPicPr>
        <p:blipFill rotWithShape="1">
          <a:blip r:embed="rId9">
            <a:alphaModFix/>
          </a:blip>
          <a:srcRect/>
          <a:stretch/>
        </p:blipFill>
        <p:spPr>
          <a:xfrm>
            <a:off x="11029774" y="81853"/>
            <a:ext cx="1126686" cy="17679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450595" y="231986"/>
            <a:ext cx="7129590" cy="81726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dirty="0"/>
              <a:t>Graph Theory and its Applications </a:t>
            </a:r>
            <a:br>
              <a:rPr lang="en-US" dirty="0"/>
            </a:br>
            <a:r>
              <a:rPr lang="en-US" dirty="0">
                <a:solidFill>
                  <a:srgbClr val="C55A11"/>
                </a:solidFill>
              </a:rPr>
              <a:t>Graph Coloring</a:t>
            </a:r>
            <a:endParaRPr dirty="0"/>
          </a:p>
        </p:txBody>
      </p:sp>
      <p:sp>
        <p:nvSpPr>
          <p:cNvPr id="161" name="Google Shape;161;p8"/>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2" name="Google Shape;162;p8"/>
          <p:cNvSpPr txBox="1"/>
          <p:nvPr/>
        </p:nvSpPr>
        <p:spPr>
          <a:xfrm>
            <a:off x="9093454" y="4205096"/>
            <a:ext cx="151257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a:solidFill>
                  <a:srgbClr val="003366"/>
                </a:solidFill>
                <a:latin typeface="Calibri"/>
                <a:ea typeface="Calibri"/>
                <a:cs typeface="Calibri"/>
                <a:sym typeface="Calibri"/>
              </a:rPr>
              <a:t>Flight Gates</a:t>
            </a:r>
            <a:endParaRPr sz="2400">
              <a:latin typeface="Calibri"/>
              <a:ea typeface="Calibri"/>
              <a:cs typeface="Calibri"/>
              <a:sym typeface="Calibri"/>
            </a:endParaRPr>
          </a:p>
        </p:txBody>
      </p:sp>
      <p:pic>
        <p:nvPicPr>
          <p:cNvPr id="163" name="Google Shape;163;p8"/>
          <p:cNvPicPr preferRelativeResize="0"/>
          <p:nvPr/>
        </p:nvPicPr>
        <p:blipFill rotWithShape="1">
          <a:blip r:embed="rId3">
            <a:alphaModFix/>
          </a:blip>
          <a:srcRect/>
          <a:stretch/>
        </p:blipFill>
        <p:spPr>
          <a:xfrm>
            <a:off x="764994" y="1447694"/>
            <a:ext cx="3273460" cy="988023"/>
          </a:xfrm>
          <a:prstGeom prst="rect">
            <a:avLst/>
          </a:prstGeom>
          <a:noFill/>
          <a:ln>
            <a:noFill/>
          </a:ln>
        </p:spPr>
      </p:pic>
      <p:sp>
        <p:nvSpPr>
          <p:cNvPr id="164" name="Google Shape;164;p8"/>
          <p:cNvSpPr txBox="1"/>
          <p:nvPr/>
        </p:nvSpPr>
        <p:spPr>
          <a:xfrm>
            <a:off x="2741422" y="4042029"/>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145</a:t>
            </a:r>
            <a:endParaRPr sz="1800">
              <a:latin typeface="Calibri"/>
              <a:ea typeface="Calibri"/>
              <a:cs typeface="Calibri"/>
              <a:sym typeface="Calibri"/>
            </a:endParaRPr>
          </a:p>
        </p:txBody>
      </p:sp>
      <p:sp>
        <p:nvSpPr>
          <p:cNvPr id="165" name="Google Shape;165;p8"/>
          <p:cNvSpPr txBox="1"/>
          <p:nvPr/>
        </p:nvSpPr>
        <p:spPr>
          <a:xfrm>
            <a:off x="2857245" y="4590669"/>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67</a:t>
            </a:r>
            <a:endParaRPr sz="1800">
              <a:latin typeface="Calibri"/>
              <a:ea typeface="Calibri"/>
              <a:cs typeface="Calibri"/>
              <a:sym typeface="Calibri"/>
            </a:endParaRPr>
          </a:p>
        </p:txBody>
      </p:sp>
      <p:sp>
        <p:nvSpPr>
          <p:cNvPr id="166" name="Google Shape;166;p8"/>
          <p:cNvSpPr txBox="1"/>
          <p:nvPr/>
        </p:nvSpPr>
        <p:spPr>
          <a:xfrm>
            <a:off x="2741422" y="5139004"/>
            <a:ext cx="373380" cy="1397635"/>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800">
                <a:latin typeface="Calibri"/>
                <a:ea typeface="Calibri"/>
                <a:cs typeface="Calibri"/>
                <a:sym typeface="Calibri"/>
              </a:rPr>
              <a:t>257</a:t>
            </a:r>
            <a:endParaRPr sz="1800">
              <a:latin typeface="Calibri"/>
              <a:ea typeface="Calibri"/>
              <a:cs typeface="Calibri"/>
              <a:sym typeface="Calibri"/>
            </a:endParaRPr>
          </a:p>
          <a:p>
            <a:pPr marL="0" marR="5080" lvl="0" indent="0" algn="r" rtl="0">
              <a:lnSpc>
                <a:spcPct val="100000"/>
              </a:lnSpc>
              <a:spcBef>
                <a:spcPts val="2165"/>
              </a:spcBef>
              <a:spcAft>
                <a:spcPts val="0"/>
              </a:spcAft>
              <a:buNone/>
            </a:pPr>
            <a:r>
              <a:rPr lang="en-US" sz="1800">
                <a:latin typeface="Calibri"/>
                <a:ea typeface="Calibri"/>
                <a:cs typeface="Calibri"/>
                <a:sym typeface="Calibri"/>
              </a:rPr>
              <a:t>306</a:t>
            </a:r>
            <a:endParaRPr sz="1800">
              <a:latin typeface="Calibri"/>
              <a:ea typeface="Calibri"/>
              <a:cs typeface="Calibri"/>
              <a:sym typeface="Calibri"/>
            </a:endParaRPr>
          </a:p>
          <a:p>
            <a:pPr marL="0" marR="5080" lvl="0" indent="0" algn="r" rtl="0">
              <a:lnSpc>
                <a:spcPct val="100000"/>
              </a:lnSpc>
              <a:spcBef>
                <a:spcPts val="2160"/>
              </a:spcBef>
              <a:spcAft>
                <a:spcPts val="0"/>
              </a:spcAft>
              <a:buNone/>
            </a:pPr>
            <a:r>
              <a:rPr lang="en-US" sz="1800">
                <a:latin typeface="Calibri"/>
                <a:ea typeface="Calibri"/>
                <a:cs typeface="Calibri"/>
                <a:sym typeface="Calibri"/>
              </a:rPr>
              <a:t>99</a:t>
            </a:r>
            <a:endParaRPr sz="1800">
              <a:latin typeface="Calibri"/>
              <a:ea typeface="Calibri"/>
              <a:cs typeface="Calibri"/>
              <a:sym typeface="Calibri"/>
            </a:endParaRPr>
          </a:p>
        </p:txBody>
      </p:sp>
      <p:grpSp>
        <p:nvGrpSpPr>
          <p:cNvPr id="167" name="Google Shape;167;p8"/>
          <p:cNvGrpSpPr/>
          <p:nvPr/>
        </p:nvGrpSpPr>
        <p:grpSpPr>
          <a:xfrm>
            <a:off x="2250948" y="3276600"/>
            <a:ext cx="5486400" cy="3429000"/>
            <a:chOff x="2250948" y="3276600"/>
            <a:chExt cx="5486400" cy="3429000"/>
          </a:xfrm>
        </p:grpSpPr>
        <p:sp>
          <p:nvSpPr>
            <p:cNvPr id="168" name="Google Shape;168;p8"/>
            <p:cNvSpPr/>
            <p:nvPr/>
          </p:nvSpPr>
          <p:spPr>
            <a:xfrm>
              <a:off x="4155948" y="5029200"/>
              <a:ext cx="3429000" cy="457200"/>
            </a:xfrm>
            <a:custGeom>
              <a:avLst/>
              <a:gdLst/>
              <a:ahLst/>
              <a:cxnLst/>
              <a:rect l="l" t="t" r="r" b="b"/>
              <a:pathLst>
                <a:path w="3429000" h="457200" extrusionOk="0">
                  <a:moveTo>
                    <a:pt x="0" y="457200"/>
                  </a:moveTo>
                  <a:lnTo>
                    <a:pt x="3429000" y="457200"/>
                  </a:lnTo>
                  <a:lnTo>
                    <a:pt x="3429000" y="0"/>
                  </a:lnTo>
                  <a:lnTo>
                    <a:pt x="0" y="0"/>
                  </a:lnTo>
                  <a:lnTo>
                    <a:pt x="0" y="45720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9" name="Google Shape;169;p8"/>
            <p:cNvSpPr/>
            <p:nvPr/>
          </p:nvSpPr>
          <p:spPr>
            <a:xfrm>
              <a:off x="2250948" y="3276600"/>
              <a:ext cx="5486400" cy="3429000"/>
            </a:xfrm>
            <a:custGeom>
              <a:avLst/>
              <a:gdLst/>
              <a:ahLst/>
              <a:cxnLst/>
              <a:rect l="l" t="t" r="r" b="b"/>
              <a:pathLst>
                <a:path w="5486400" h="3429000" extrusionOk="0">
                  <a:moveTo>
                    <a:pt x="1066800" y="2209800"/>
                  </a:moveTo>
                  <a:lnTo>
                    <a:pt x="5334000" y="2209800"/>
                  </a:lnTo>
                  <a:lnTo>
                    <a:pt x="5334000" y="1752600"/>
                  </a:lnTo>
                  <a:lnTo>
                    <a:pt x="1066800" y="1752600"/>
                  </a:lnTo>
                  <a:lnTo>
                    <a:pt x="1066800" y="2209800"/>
                  </a:lnTo>
                  <a:close/>
                </a:path>
                <a:path w="5486400" h="3429000" extrusionOk="0">
                  <a:moveTo>
                    <a:pt x="0" y="3429000"/>
                  </a:moveTo>
                  <a:lnTo>
                    <a:pt x="5486400" y="3429000"/>
                  </a:lnTo>
                  <a:lnTo>
                    <a:pt x="5486400" y="0"/>
                  </a:lnTo>
                  <a:lnTo>
                    <a:pt x="0" y="0"/>
                  </a:lnTo>
                  <a:lnTo>
                    <a:pt x="0" y="34290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0" name="Google Shape;170;p8"/>
            <p:cNvSpPr/>
            <p:nvPr/>
          </p:nvSpPr>
          <p:spPr>
            <a:xfrm>
              <a:off x="3317748" y="5029200"/>
              <a:ext cx="838200" cy="457200"/>
            </a:xfrm>
            <a:custGeom>
              <a:avLst/>
              <a:gdLst/>
              <a:ahLst/>
              <a:cxnLst/>
              <a:rect l="l" t="t" r="r" b="b"/>
              <a:pathLst>
                <a:path w="838200" h="457200" extrusionOk="0">
                  <a:moveTo>
                    <a:pt x="838200" y="0"/>
                  </a:moveTo>
                  <a:lnTo>
                    <a:pt x="0" y="0"/>
                  </a:lnTo>
                  <a:lnTo>
                    <a:pt x="0" y="457200"/>
                  </a:lnTo>
                  <a:lnTo>
                    <a:pt x="838200" y="457200"/>
                  </a:lnTo>
                  <a:lnTo>
                    <a:pt x="838200" y="0"/>
                  </a:lnTo>
                  <a:close/>
                </a:path>
              </a:pathLst>
            </a:custGeom>
            <a:solidFill>
              <a:srgbClr val="0033CC"/>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1" name="Google Shape;171;p8"/>
            <p:cNvSpPr/>
            <p:nvPr/>
          </p:nvSpPr>
          <p:spPr>
            <a:xfrm>
              <a:off x="3317748" y="5029200"/>
              <a:ext cx="838200" cy="457200"/>
            </a:xfrm>
            <a:custGeom>
              <a:avLst/>
              <a:gdLst/>
              <a:ahLst/>
              <a:cxnLst/>
              <a:rect l="l" t="t" r="r" b="b"/>
              <a:pathLst>
                <a:path w="838200" h="457200" extrusionOk="0">
                  <a:moveTo>
                    <a:pt x="0" y="457200"/>
                  </a:moveTo>
                  <a:lnTo>
                    <a:pt x="838200" y="457200"/>
                  </a:lnTo>
                  <a:lnTo>
                    <a:pt x="838200" y="0"/>
                  </a:lnTo>
                  <a:lnTo>
                    <a:pt x="0" y="0"/>
                  </a:lnTo>
                  <a:lnTo>
                    <a:pt x="0" y="4572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graphicFrame>
        <p:nvGraphicFramePr>
          <p:cNvPr id="172" name="Google Shape;172;p8"/>
          <p:cNvGraphicFramePr/>
          <p:nvPr/>
        </p:nvGraphicFramePr>
        <p:xfrm>
          <a:off x="3312985" y="3424237"/>
          <a:ext cx="4267200" cy="457200"/>
        </p:xfrm>
        <a:graphic>
          <a:graphicData uri="http://schemas.openxmlformats.org/drawingml/2006/table">
            <a:tbl>
              <a:tblPr firstRow="1" bandRow="1">
                <a:noFill/>
                <a:tableStyleId>{FC5CAD22-50C9-47A0-8F7B-D8EEC300FDCD}</a:tableStyleId>
              </a:tblPr>
              <a:tblGrid>
                <a:gridCol w="304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457200">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33CC"/>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bl>
          </a:graphicData>
        </a:graphic>
      </p:graphicFrame>
      <p:graphicFrame>
        <p:nvGraphicFramePr>
          <p:cNvPr id="173" name="Google Shape;173;p8"/>
          <p:cNvGraphicFramePr/>
          <p:nvPr/>
        </p:nvGraphicFramePr>
        <p:xfrm>
          <a:off x="3312985" y="4491037"/>
          <a:ext cx="4267200" cy="457200"/>
        </p:xfrm>
        <a:graphic>
          <a:graphicData uri="http://schemas.openxmlformats.org/drawingml/2006/table">
            <a:tbl>
              <a:tblPr firstRow="1" bandRow="1">
                <a:noFill/>
                <a:tableStyleId>{FC5CAD22-50C9-47A0-8F7B-D8EEC300FDCD}</a:tableStyleId>
              </a:tblPr>
              <a:tblGrid>
                <a:gridCol w="1905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457200">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33CC"/>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bl>
          </a:graphicData>
        </a:graphic>
      </p:graphicFrame>
      <p:graphicFrame>
        <p:nvGraphicFramePr>
          <p:cNvPr id="174" name="Google Shape;174;p8"/>
          <p:cNvGraphicFramePr/>
          <p:nvPr/>
        </p:nvGraphicFramePr>
        <p:xfrm>
          <a:off x="3312985" y="3957637"/>
          <a:ext cx="4267200" cy="457200"/>
        </p:xfrm>
        <a:graphic>
          <a:graphicData uri="http://schemas.openxmlformats.org/drawingml/2006/table">
            <a:tbl>
              <a:tblPr firstRow="1" bandRow="1">
                <a:noFill/>
                <a:tableStyleId>{FC5CAD22-50C9-47A0-8F7B-D8EEC300FDCD}</a:tableStyleId>
              </a:tblPr>
              <a:tblGrid>
                <a:gridCol w="990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457200">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39933"/>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bl>
          </a:graphicData>
        </a:graphic>
      </p:graphicFrame>
      <p:graphicFrame>
        <p:nvGraphicFramePr>
          <p:cNvPr id="175" name="Google Shape;175;p8"/>
          <p:cNvGraphicFramePr/>
          <p:nvPr/>
        </p:nvGraphicFramePr>
        <p:xfrm>
          <a:off x="3312985" y="5554122"/>
          <a:ext cx="4267200" cy="457200"/>
        </p:xfrm>
        <a:graphic>
          <a:graphicData uri="http://schemas.openxmlformats.org/drawingml/2006/table">
            <a:tbl>
              <a:tblPr firstRow="1" bandRow="1">
                <a:noFill/>
                <a:tableStyleId>{FC5CAD22-50C9-47A0-8F7B-D8EEC300FDCD}</a:tableStyleId>
              </a:tblPr>
              <a:tblGrid>
                <a:gridCol w="1371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457200">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33CC"/>
                      </a:solidFill>
                      <a:prstDash val="solid"/>
                      <a:round/>
                      <a:headEnd type="none" w="sm" len="sm"/>
                      <a:tailEnd type="none" w="sm" len="sm"/>
                    </a:lnT>
                    <a:lnB w="9525" cap="flat" cmpd="sng">
                      <a:solidFill>
                        <a:srgbClr val="000000"/>
                      </a:solidFill>
                      <a:prstDash val="solid"/>
                      <a:round/>
                      <a:headEnd type="none" w="sm" len="sm"/>
                      <a:tailEnd type="none" w="sm" len="sm"/>
                    </a:lnB>
                    <a:solidFill>
                      <a:srgbClr val="339933"/>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bl>
          </a:graphicData>
        </a:graphic>
      </p:graphicFrame>
      <p:graphicFrame>
        <p:nvGraphicFramePr>
          <p:cNvPr id="176" name="Google Shape;176;p8"/>
          <p:cNvGraphicFramePr/>
          <p:nvPr/>
        </p:nvGraphicFramePr>
        <p:xfrm>
          <a:off x="3312985" y="6091237"/>
          <a:ext cx="4267200" cy="457200"/>
        </p:xfrm>
        <a:graphic>
          <a:graphicData uri="http://schemas.openxmlformats.org/drawingml/2006/table">
            <a:tbl>
              <a:tblPr firstRow="1" bandRow="1">
                <a:noFill/>
                <a:tableStyleId>{FC5CAD22-50C9-47A0-8F7B-D8EEC300FDCD}</a:tableStyleId>
              </a:tblPr>
              <a:tblGrid>
                <a:gridCol w="381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457200">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39966"/>
                    </a:solidFill>
                  </a:tcPr>
                </a:tc>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bl>
          </a:graphicData>
        </a:graphic>
      </p:graphicFrame>
      <p:sp>
        <p:nvSpPr>
          <p:cNvPr id="177" name="Google Shape;177;p8"/>
          <p:cNvSpPr txBox="1"/>
          <p:nvPr/>
        </p:nvSpPr>
        <p:spPr>
          <a:xfrm>
            <a:off x="2741422" y="1473073"/>
            <a:ext cx="5741035" cy="2320290"/>
          </a:xfrm>
          <a:prstGeom prst="rect">
            <a:avLst/>
          </a:prstGeom>
          <a:noFill/>
          <a:ln>
            <a:noFill/>
          </a:ln>
        </p:spPr>
        <p:txBody>
          <a:bodyPr spcFirstLastPara="1" wrap="square" lIns="0" tIns="12700" rIns="0" bIns="0" anchor="t" anchorCtr="0">
            <a:spAutoFit/>
          </a:bodyPr>
          <a:lstStyle/>
          <a:p>
            <a:pPr marL="1750695" marR="5080" lvl="0" indent="0" algn="l" rtl="0">
              <a:lnSpc>
                <a:spcPct val="154000"/>
              </a:lnSpc>
              <a:spcBef>
                <a:spcPts val="0"/>
              </a:spcBef>
              <a:spcAft>
                <a:spcPts val="0"/>
              </a:spcAft>
              <a:buNone/>
            </a:pPr>
            <a:r>
              <a:rPr lang="en-US" sz="1800">
                <a:latin typeface="Comic Sans MS"/>
                <a:ea typeface="Comic Sans MS"/>
                <a:cs typeface="Comic Sans MS"/>
                <a:sym typeface="Comic Sans MS"/>
              </a:rPr>
              <a:t>flights need gates, but times overlap. </a:t>
            </a:r>
            <a:r>
              <a:rPr lang="en-US" sz="1800">
                <a:solidFill>
                  <a:srgbClr val="0033CC"/>
                </a:solidFill>
                <a:latin typeface="Comic Sans MS"/>
                <a:ea typeface="Comic Sans MS"/>
                <a:cs typeface="Comic Sans MS"/>
                <a:sym typeface="Comic Sans MS"/>
              </a:rPr>
              <a:t>how many </a:t>
            </a:r>
            <a:r>
              <a:rPr lang="en-US" sz="1800">
                <a:latin typeface="Comic Sans MS"/>
                <a:ea typeface="Comic Sans MS"/>
                <a:cs typeface="Comic Sans MS"/>
                <a:sym typeface="Comic Sans MS"/>
              </a:rPr>
              <a:t>gates needed?</a:t>
            </a:r>
            <a:endParaRPr sz="1800">
              <a:latin typeface="Comic Sans MS"/>
              <a:ea typeface="Comic Sans MS"/>
              <a:cs typeface="Comic Sans MS"/>
              <a:sym typeface="Comic Sans MS"/>
            </a:endParaRPr>
          </a:p>
          <a:p>
            <a:pPr marL="0" lvl="0" indent="0" algn="l" rtl="0">
              <a:lnSpc>
                <a:spcPct val="100000"/>
              </a:lnSpc>
              <a:spcBef>
                <a:spcPts val="1580"/>
              </a:spcBef>
              <a:spcAft>
                <a:spcPts val="0"/>
              </a:spcAft>
              <a:buNone/>
            </a:pPr>
            <a:endParaRPr sz="1800">
              <a:latin typeface="Comic Sans MS"/>
              <a:ea typeface="Comic Sans MS"/>
              <a:cs typeface="Comic Sans MS"/>
              <a:sym typeface="Comic Sans MS"/>
            </a:endParaRPr>
          </a:p>
          <a:p>
            <a:pPr marL="626745" lvl="0" indent="0" algn="l" rtl="0">
              <a:lnSpc>
                <a:spcPct val="100000"/>
              </a:lnSpc>
              <a:spcBef>
                <a:spcPts val="5"/>
              </a:spcBef>
              <a:spcAft>
                <a:spcPts val="0"/>
              </a:spcAft>
              <a:buNone/>
            </a:pPr>
            <a:r>
              <a:rPr lang="en-US" sz="1800">
                <a:latin typeface="Calibri"/>
                <a:ea typeface="Calibri"/>
                <a:cs typeface="Calibri"/>
                <a:sym typeface="Calibri"/>
              </a:rPr>
              <a:t>time</a:t>
            </a:r>
            <a:endParaRPr sz="1800">
              <a:latin typeface="Calibri"/>
              <a:ea typeface="Calibri"/>
              <a:cs typeface="Calibri"/>
              <a:sym typeface="Calibri"/>
            </a:endParaRPr>
          </a:p>
          <a:p>
            <a:pPr marL="0" lvl="0" indent="0" algn="l" rtl="0">
              <a:lnSpc>
                <a:spcPct val="100000"/>
              </a:lnSpc>
              <a:spcBef>
                <a:spcPts val="800"/>
              </a:spcBef>
              <a:spcAft>
                <a:spcPts val="0"/>
              </a:spcAft>
              <a:buNone/>
            </a:pPr>
            <a:endParaRPr sz="1800">
              <a:latin typeface="Calibri"/>
              <a:ea typeface="Calibri"/>
              <a:cs typeface="Calibri"/>
              <a:sym typeface="Calibri"/>
            </a:endParaRPr>
          </a:p>
          <a:p>
            <a:pPr marL="12700" lvl="0" indent="0" algn="l" rtl="0">
              <a:lnSpc>
                <a:spcPct val="100000"/>
              </a:lnSpc>
              <a:spcBef>
                <a:spcPts val="0"/>
              </a:spcBef>
              <a:spcAft>
                <a:spcPts val="0"/>
              </a:spcAft>
              <a:buNone/>
            </a:pPr>
            <a:r>
              <a:rPr lang="en-US" sz="1800">
                <a:latin typeface="Calibri"/>
                <a:ea typeface="Calibri"/>
                <a:cs typeface="Calibri"/>
                <a:sym typeface="Calibri"/>
              </a:rPr>
              <a:t>122</a:t>
            </a:r>
            <a:endParaRPr sz="1800">
              <a:latin typeface="Calibri"/>
              <a:ea typeface="Calibri"/>
              <a:cs typeface="Calibri"/>
              <a:sym typeface="Calibri"/>
            </a:endParaRPr>
          </a:p>
        </p:txBody>
      </p:sp>
      <p:sp>
        <p:nvSpPr>
          <p:cNvPr id="178" name="Google Shape;178;p8"/>
          <p:cNvSpPr txBox="1"/>
          <p:nvPr/>
        </p:nvSpPr>
        <p:spPr>
          <a:xfrm>
            <a:off x="1333880" y="4562094"/>
            <a:ext cx="627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Flights</a:t>
            </a:r>
            <a:endParaRPr sz="1800">
              <a:latin typeface="Calibri"/>
              <a:ea typeface="Calibri"/>
              <a:cs typeface="Calibri"/>
              <a:sym typeface="Calibri"/>
            </a:endParaRPr>
          </a:p>
        </p:txBody>
      </p:sp>
      <p:sp>
        <p:nvSpPr>
          <p:cNvPr id="179" name="Google Shape;179;p8"/>
          <p:cNvSpPr/>
          <p:nvPr/>
        </p:nvSpPr>
        <p:spPr>
          <a:xfrm>
            <a:off x="4435602" y="2845835"/>
            <a:ext cx="1677035" cy="171450"/>
          </a:xfrm>
          <a:custGeom>
            <a:avLst/>
            <a:gdLst/>
            <a:ahLst/>
            <a:cxnLst/>
            <a:rect l="l" t="t" r="r" b="b"/>
            <a:pathLst>
              <a:path w="1677035" h="171450" extrusionOk="0">
                <a:moveTo>
                  <a:pt x="1600726" y="85578"/>
                </a:moveTo>
                <a:lnTo>
                  <a:pt x="1514728" y="135743"/>
                </a:lnTo>
                <a:lnTo>
                  <a:pt x="1509121" y="140795"/>
                </a:lnTo>
                <a:lnTo>
                  <a:pt x="1505965" y="147395"/>
                </a:lnTo>
                <a:lnTo>
                  <a:pt x="1505477" y="154709"/>
                </a:lnTo>
                <a:lnTo>
                  <a:pt x="1507871" y="161905"/>
                </a:lnTo>
                <a:lnTo>
                  <a:pt x="1512923" y="167512"/>
                </a:lnTo>
                <a:lnTo>
                  <a:pt x="1519523" y="170668"/>
                </a:lnTo>
                <a:lnTo>
                  <a:pt x="1526837" y="171156"/>
                </a:lnTo>
                <a:lnTo>
                  <a:pt x="1534033" y="168763"/>
                </a:lnTo>
                <a:lnTo>
                  <a:pt x="1643894" y="104628"/>
                </a:lnTo>
                <a:lnTo>
                  <a:pt x="1638681" y="104628"/>
                </a:lnTo>
                <a:lnTo>
                  <a:pt x="1638681" y="102088"/>
                </a:lnTo>
                <a:lnTo>
                  <a:pt x="1629028" y="102088"/>
                </a:lnTo>
                <a:lnTo>
                  <a:pt x="1600726" y="85578"/>
                </a:lnTo>
                <a:close/>
              </a:path>
              <a:path w="1677035" h="171450" extrusionOk="0">
                <a:moveTo>
                  <a:pt x="1568068" y="66528"/>
                </a:moveTo>
                <a:lnTo>
                  <a:pt x="0" y="66528"/>
                </a:lnTo>
                <a:lnTo>
                  <a:pt x="0" y="104628"/>
                </a:lnTo>
                <a:lnTo>
                  <a:pt x="1568068" y="104628"/>
                </a:lnTo>
                <a:lnTo>
                  <a:pt x="1600726" y="85578"/>
                </a:lnTo>
                <a:lnTo>
                  <a:pt x="1568068" y="66528"/>
                </a:lnTo>
                <a:close/>
              </a:path>
              <a:path w="1677035" h="171450" extrusionOk="0">
                <a:moveTo>
                  <a:pt x="1643894" y="66528"/>
                </a:moveTo>
                <a:lnTo>
                  <a:pt x="1638681" y="66528"/>
                </a:lnTo>
                <a:lnTo>
                  <a:pt x="1638681" y="104628"/>
                </a:lnTo>
                <a:lnTo>
                  <a:pt x="1643894" y="104628"/>
                </a:lnTo>
                <a:lnTo>
                  <a:pt x="1676527" y="85578"/>
                </a:lnTo>
                <a:lnTo>
                  <a:pt x="1643894" y="66528"/>
                </a:lnTo>
                <a:close/>
              </a:path>
              <a:path w="1677035" h="171450" extrusionOk="0">
                <a:moveTo>
                  <a:pt x="1629028" y="69068"/>
                </a:moveTo>
                <a:lnTo>
                  <a:pt x="1600726" y="85578"/>
                </a:lnTo>
                <a:lnTo>
                  <a:pt x="1629028" y="102088"/>
                </a:lnTo>
                <a:lnTo>
                  <a:pt x="1629028" y="69068"/>
                </a:lnTo>
                <a:close/>
              </a:path>
              <a:path w="1677035" h="171450" extrusionOk="0">
                <a:moveTo>
                  <a:pt x="1638681" y="69068"/>
                </a:moveTo>
                <a:lnTo>
                  <a:pt x="1629028" y="69068"/>
                </a:lnTo>
                <a:lnTo>
                  <a:pt x="1629028" y="102088"/>
                </a:lnTo>
                <a:lnTo>
                  <a:pt x="1638681" y="102088"/>
                </a:lnTo>
                <a:lnTo>
                  <a:pt x="1638681" y="69068"/>
                </a:lnTo>
                <a:close/>
              </a:path>
              <a:path w="1677035" h="171450" extrusionOk="0">
                <a:moveTo>
                  <a:pt x="1526837" y="0"/>
                </a:moveTo>
                <a:lnTo>
                  <a:pt x="1519523" y="488"/>
                </a:lnTo>
                <a:lnTo>
                  <a:pt x="1512923" y="3643"/>
                </a:lnTo>
                <a:lnTo>
                  <a:pt x="1507871" y="9251"/>
                </a:lnTo>
                <a:lnTo>
                  <a:pt x="1505477" y="16446"/>
                </a:lnTo>
                <a:lnTo>
                  <a:pt x="1505966" y="23760"/>
                </a:lnTo>
                <a:lnTo>
                  <a:pt x="1509121" y="30360"/>
                </a:lnTo>
                <a:lnTo>
                  <a:pt x="1514728" y="35413"/>
                </a:lnTo>
                <a:lnTo>
                  <a:pt x="1600726" y="85578"/>
                </a:lnTo>
                <a:lnTo>
                  <a:pt x="1629028" y="69068"/>
                </a:lnTo>
                <a:lnTo>
                  <a:pt x="1638681" y="69068"/>
                </a:lnTo>
                <a:lnTo>
                  <a:pt x="1638681" y="66528"/>
                </a:lnTo>
                <a:lnTo>
                  <a:pt x="1643894" y="66528"/>
                </a:lnTo>
                <a:lnTo>
                  <a:pt x="1534033" y="2393"/>
                </a:lnTo>
                <a:lnTo>
                  <a:pt x="1526837"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80" name="Google Shape;180;p8"/>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450600" y="231975"/>
            <a:ext cx="47220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186" name="Google Shape;186;p9"/>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87" name="Google Shape;187;p9"/>
          <p:cNvPicPr preferRelativeResize="0"/>
          <p:nvPr/>
        </p:nvPicPr>
        <p:blipFill rotWithShape="1">
          <a:blip r:embed="rId3">
            <a:alphaModFix/>
          </a:blip>
          <a:srcRect/>
          <a:stretch/>
        </p:blipFill>
        <p:spPr>
          <a:xfrm>
            <a:off x="7284529" y="4570285"/>
            <a:ext cx="238125" cy="238125"/>
          </a:xfrm>
          <a:prstGeom prst="rect">
            <a:avLst/>
          </a:prstGeom>
          <a:noFill/>
          <a:ln>
            <a:noFill/>
          </a:ln>
        </p:spPr>
      </p:pic>
      <p:pic>
        <p:nvPicPr>
          <p:cNvPr id="188" name="Google Shape;188;p9"/>
          <p:cNvPicPr preferRelativeResize="0"/>
          <p:nvPr/>
        </p:nvPicPr>
        <p:blipFill rotWithShape="1">
          <a:blip r:embed="rId4">
            <a:alphaModFix/>
          </a:blip>
          <a:srcRect/>
          <a:stretch/>
        </p:blipFill>
        <p:spPr>
          <a:xfrm>
            <a:off x="7284529" y="4951285"/>
            <a:ext cx="238125" cy="238125"/>
          </a:xfrm>
          <a:prstGeom prst="rect">
            <a:avLst/>
          </a:prstGeom>
          <a:noFill/>
          <a:ln>
            <a:noFill/>
          </a:ln>
        </p:spPr>
      </p:pic>
      <p:pic>
        <p:nvPicPr>
          <p:cNvPr id="189" name="Google Shape;189;p9"/>
          <p:cNvPicPr preferRelativeResize="0"/>
          <p:nvPr/>
        </p:nvPicPr>
        <p:blipFill rotWithShape="1">
          <a:blip r:embed="rId5">
            <a:alphaModFix/>
          </a:blip>
          <a:srcRect/>
          <a:stretch/>
        </p:blipFill>
        <p:spPr>
          <a:xfrm>
            <a:off x="7284529" y="5332285"/>
            <a:ext cx="238125" cy="238125"/>
          </a:xfrm>
          <a:prstGeom prst="rect">
            <a:avLst/>
          </a:prstGeom>
          <a:noFill/>
          <a:ln>
            <a:noFill/>
          </a:ln>
        </p:spPr>
      </p:pic>
      <p:pic>
        <p:nvPicPr>
          <p:cNvPr id="190" name="Google Shape;190;p9"/>
          <p:cNvPicPr preferRelativeResize="0"/>
          <p:nvPr/>
        </p:nvPicPr>
        <p:blipFill rotWithShape="1">
          <a:blip r:embed="rId6">
            <a:alphaModFix/>
          </a:blip>
          <a:srcRect/>
          <a:stretch/>
        </p:blipFill>
        <p:spPr>
          <a:xfrm>
            <a:off x="7284529" y="5713285"/>
            <a:ext cx="238125" cy="238125"/>
          </a:xfrm>
          <a:prstGeom prst="rect">
            <a:avLst/>
          </a:prstGeom>
          <a:noFill/>
          <a:ln>
            <a:noFill/>
          </a:ln>
        </p:spPr>
      </p:pic>
      <p:sp>
        <p:nvSpPr>
          <p:cNvPr id="191" name="Google Shape;191;p9"/>
          <p:cNvSpPr txBox="1"/>
          <p:nvPr/>
        </p:nvSpPr>
        <p:spPr>
          <a:xfrm>
            <a:off x="7137654" y="4423409"/>
            <a:ext cx="1626235" cy="1600200"/>
          </a:xfrm>
          <a:prstGeom prst="rect">
            <a:avLst/>
          </a:prstGeom>
          <a:noFill/>
          <a:ln w="44450" cap="flat" cmpd="sng">
            <a:solidFill>
              <a:srgbClr val="0000FF"/>
            </a:solidFill>
            <a:prstDash val="solid"/>
            <a:round/>
            <a:headEnd type="none" w="sm" len="sm"/>
            <a:tailEnd type="none" w="sm" len="sm"/>
          </a:ln>
        </p:spPr>
        <p:txBody>
          <a:bodyPr spcFirstLastPara="1" wrap="square" lIns="0" tIns="147950" rIns="0" bIns="0" anchor="t" anchorCtr="0">
            <a:spAutoFit/>
          </a:bodyPr>
          <a:lstStyle/>
          <a:p>
            <a:pPr marL="456565" lvl="0" indent="0" algn="l" rtl="0">
              <a:lnSpc>
                <a:spcPct val="100000"/>
              </a:lnSpc>
              <a:spcBef>
                <a:spcPts val="0"/>
              </a:spcBef>
              <a:spcAft>
                <a:spcPts val="0"/>
              </a:spcAft>
              <a:buNone/>
            </a:pPr>
            <a:r>
              <a:rPr lang="en-US" sz="1800">
                <a:latin typeface="Calibri"/>
                <a:ea typeface="Calibri"/>
                <a:cs typeface="Calibri"/>
                <a:sym typeface="Calibri"/>
              </a:rPr>
              <a:t>257, 67</a:t>
            </a:r>
            <a:endParaRPr sz="1800">
              <a:latin typeface="Calibri"/>
              <a:ea typeface="Calibri"/>
              <a:cs typeface="Calibri"/>
              <a:sym typeface="Calibri"/>
            </a:endParaRPr>
          </a:p>
          <a:p>
            <a:pPr marL="456565" lvl="0" indent="0" algn="l" rtl="0">
              <a:lnSpc>
                <a:spcPct val="100000"/>
              </a:lnSpc>
              <a:spcBef>
                <a:spcPts val="434"/>
              </a:spcBef>
              <a:spcAft>
                <a:spcPts val="0"/>
              </a:spcAft>
              <a:buNone/>
            </a:pPr>
            <a:r>
              <a:rPr lang="en-US" sz="1800">
                <a:latin typeface="Calibri"/>
                <a:ea typeface="Calibri"/>
                <a:cs typeface="Calibri"/>
                <a:sym typeface="Calibri"/>
              </a:rPr>
              <a:t>122,145</a:t>
            </a:r>
            <a:endParaRPr sz="1800">
              <a:latin typeface="Calibri"/>
              <a:ea typeface="Calibri"/>
              <a:cs typeface="Calibri"/>
              <a:sym typeface="Calibri"/>
            </a:endParaRPr>
          </a:p>
          <a:p>
            <a:pPr marL="456565" lvl="0" indent="0" algn="l" rtl="0">
              <a:lnSpc>
                <a:spcPct val="100000"/>
              </a:lnSpc>
              <a:spcBef>
                <a:spcPts val="645"/>
              </a:spcBef>
              <a:spcAft>
                <a:spcPts val="0"/>
              </a:spcAft>
              <a:buNone/>
            </a:pPr>
            <a:r>
              <a:rPr lang="en-US" sz="1800">
                <a:latin typeface="Calibri"/>
                <a:ea typeface="Calibri"/>
                <a:cs typeface="Calibri"/>
                <a:sym typeface="Calibri"/>
              </a:rPr>
              <a:t>99</a:t>
            </a:r>
            <a:endParaRPr sz="1800">
              <a:latin typeface="Calibri"/>
              <a:ea typeface="Calibri"/>
              <a:cs typeface="Calibri"/>
              <a:sym typeface="Calibri"/>
            </a:endParaRPr>
          </a:p>
          <a:p>
            <a:pPr marL="456565" lvl="0" indent="0" algn="l" rtl="0">
              <a:lnSpc>
                <a:spcPct val="100000"/>
              </a:lnSpc>
              <a:spcBef>
                <a:spcPts val="650"/>
              </a:spcBef>
              <a:spcAft>
                <a:spcPts val="0"/>
              </a:spcAft>
              <a:buNone/>
            </a:pPr>
            <a:r>
              <a:rPr lang="en-US" sz="1800">
                <a:latin typeface="Calibri"/>
                <a:ea typeface="Calibri"/>
                <a:cs typeface="Calibri"/>
                <a:sym typeface="Calibri"/>
              </a:rPr>
              <a:t>306</a:t>
            </a:r>
            <a:endParaRPr sz="1800">
              <a:latin typeface="Calibri"/>
              <a:ea typeface="Calibri"/>
              <a:cs typeface="Calibri"/>
              <a:sym typeface="Calibri"/>
            </a:endParaRPr>
          </a:p>
        </p:txBody>
      </p:sp>
      <p:sp>
        <p:nvSpPr>
          <p:cNvPr id="192" name="Google Shape;192;p9"/>
          <p:cNvSpPr txBox="1"/>
          <p:nvPr/>
        </p:nvSpPr>
        <p:spPr>
          <a:xfrm>
            <a:off x="739241" y="5342966"/>
            <a:ext cx="74485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4 colors</a:t>
            </a:r>
            <a:endParaRPr sz="1800">
              <a:latin typeface="Calibri"/>
              <a:ea typeface="Calibri"/>
              <a:cs typeface="Calibri"/>
              <a:sym typeface="Calibri"/>
            </a:endParaRPr>
          </a:p>
          <a:p>
            <a:pPr marL="12700" lvl="0" indent="0" algn="l" rtl="0">
              <a:lnSpc>
                <a:spcPct val="100000"/>
              </a:lnSpc>
              <a:spcBef>
                <a:spcPts val="5"/>
              </a:spcBef>
              <a:spcAft>
                <a:spcPts val="0"/>
              </a:spcAft>
              <a:buNone/>
            </a:pPr>
            <a:r>
              <a:rPr lang="en-US" sz="1800">
                <a:latin typeface="Calibri"/>
                <a:ea typeface="Calibri"/>
                <a:cs typeface="Calibri"/>
                <a:sym typeface="Calibri"/>
              </a:rPr>
              <a:t>4 gates</a:t>
            </a:r>
            <a:endParaRPr sz="1800">
              <a:latin typeface="Calibri"/>
              <a:ea typeface="Calibri"/>
              <a:cs typeface="Calibri"/>
              <a:sym typeface="Calibri"/>
            </a:endParaRPr>
          </a:p>
        </p:txBody>
      </p:sp>
      <p:sp>
        <p:nvSpPr>
          <p:cNvPr id="193" name="Google Shape;193;p9"/>
          <p:cNvSpPr txBox="1"/>
          <p:nvPr/>
        </p:nvSpPr>
        <p:spPr>
          <a:xfrm>
            <a:off x="6474078" y="3056890"/>
            <a:ext cx="1362710" cy="1300480"/>
          </a:xfrm>
          <a:prstGeom prst="rect">
            <a:avLst/>
          </a:prstGeom>
          <a:noFill/>
          <a:ln>
            <a:noFill/>
          </a:ln>
        </p:spPr>
        <p:txBody>
          <a:bodyPr spcFirstLastPara="1" wrap="square" lIns="0" tIns="12700" rIns="0" bIns="0" anchor="t" anchorCtr="0">
            <a:spAutoFit/>
          </a:bodyPr>
          <a:lstStyle/>
          <a:p>
            <a:pPr marL="781050" marR="5080" lvl="0" indent="0" algn="l" rtl="0">
              <a:lnSpc>
                <a:spcPct val="100000"/>
              </a:lnSpc>
              <a:spcBef>
                <a:spcPts val="0"/>
              </a:spcBef>
              <a:spcAft>
                <a:spcPts val="0"/>
              </a:spcAft>
              <a:buNone/>
            </a:pPr>
            <a:r>
              <a:rPr lang="en-US" sz="1800">
                <a:latin typeface="Calibri"/>
                <a:ea typeface="Calibri"/>
                <a:cs typeface="Calibri"/>
                <a:sym typeface="Calibri"/>
              </a:rPr>
              <a:t>assign gates:</a:t>
            </a:r>
            <a:endParaRPr sz="1800">
              <a:latin typeface="Calibri"/>
              <a:ea typeface="Calibri"/>
              <a:cs typeface="Calibri"/>
              <a:sym typeface="Calibri"/>
            </a:endParaRPr>
          </a:p>
          <a:p>
            <a:pPr marL="0" lvl="0" indent="0" algn="l" rtl="0">
              <a:lnSpc>
                <a:spcPct val="100000"/>
              </a:lnSpc>
              <a:spcBef>
                <a:spcPts val="1355"/>
              </a:spcBef>
              <a:spcAft>
                <a:spcPts val="0"/>
              </a:spcAft>
              <a:buNone/>
            </a:pPr>
            <a:endParaRPr sz="1800">
              <a:latin typeface="Calibri"/>
              <a:ea typeface="Calibri"/>
              <a:cs typeface="Calibri"/>
              <a:sym typeface="Calibri"/>
            </a:endParaRPr>
          </a:p>
          <a:p>
            <a:pPr marL="12700" lvl="0" indent="0" algn="l" rtl="0">
              <a:lnSpc>
                <a:spcPct val="100000"/>
              </a:lnSpc>
              <a:spcBef>
                <a:spcPts val="5"/>
              </a:spcBef>
              <a:spcAft>
                <a:spcPts val="0"/>
              </a:spcAft>
              <a:buNone/>
            </a:pPr>
            <a:r>
              <a:rPr lang="en-US" sz="1800">
                <a:latin typeface="Calibri"/>
                <a:ea typeface="Calibri"/>
                <a:cs typeface="Calibri"/>
                <a:sym typeface="Calibri"/>
              </a:rPr>
              <a:t>67</a:t>
            </a:r>
            <a:endParaRPr sz="1800">
              <a:latin typeface="Calibri"/>
              <a:ea typeface="Calibri"/>
              <a:cs typeface="Calibri"/>
              <a:sym typeface="Calibri"/>
            </a:endParaRPr>
          </a:p>
        </p:txBody>
      </p:sp>
      <p:sp>
        <p:nvSpPr>
          <p:cNvPr id="194" name="Google Shape;194;p9"/>
          <p:cNvSpPr txBox="1"/>
          <p:nvPr/>
        </p:nvSpPr>
        <p:spPr>
          <a:xfrm>
            <a:off x="1368044" y="1922729"/>
            <a:ext cx="373380"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257</a:t>
            </a:r>
            <a:endParaRPr sz="1800">
              <a:latin typeface="Calibri"/>
              <a:ea typeface="Calibri"/>
              <a:cs typeface="Calibri"/>
              <a:sym typeface="Calibri"/>
            </a:endParaRPr>
          </a:p>
        </p:txBody>
      </p:sp>
      <p:sp>
        <p:nvSpPr>
          <p:cNvPr id="195" name="Google Shape;195;p9"/>
          <p:cNvSpPr txBox="1"/>
          <p:nvPr/>
        </p:nvSpPr>
        <p:spPr>
          <a:xfrm>
            <a:off x="4200271" y="5486196"/>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99</a:t>
            </a:r>
            <a:endParaRPr sz="1800">
              <a:latin typeface="Calibri"/>
              <a:ea typeface="Calibri"/>
              <a:cs typeface="Calibri"/>
              <a:sym typeface="Calibri"/>
            </a:endParaRPr>
          </a:p>
        </p:txBody>
      </p:sp>
      <p:sp>
        <p:nvSpPr>
          <p:cNvPr id="196" name="Google Shape;196;p9"/>
          <p:cNvSpPr txBox="1"/>
          <p:nvPr/>
        </p:nvSpPr>
        <p:spPr>
          <a:xfrm>
            <a:off x="6321678" y="2075815"/>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145</a:t>
            </a:r>
            <a:endParaRPr sz="1800">
              <a:latin typeface="Calibri"/>
              <a:ea typeface="Calibri"/>
              <a:cs typeface="Calibri"/>
              <a:sym typeface="Calibri"/>
            </a:endParaRPr>
          </a:p>
        </p:txBody>
      </p:sp>
      <p:sp>
        <p:nvSpPr>
          <p:cNvPr id="197" name="Google Shape;197;p9"/>
          <p:cNvSpPr txBox="1"/>
          <p:nvPr/>
        </p:nvSpPr>
        <p:spPr>
          <a:xfrm>
            <a:off x="1291844" y="4362069"/>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306</a:t>
            </a:r>
            <a:endParaRPr sz="1800">
              <a:latin typeface="Calibri"/>
              <a:ea typeface="Calibri"/>
              <a:cs typeface="Calibri"/>
              <a:sym typeface="Calibri"/>
            </a:endParaRPr>
          </a:p>
        </p:txBody>
      </p:sp>
      <p:sp>
        <p:nvSpPr>
          <p:cNvPr id="198" name="Google Shape;198;p9"/>
          <p:cNvSpPr txBox="1"/>
          <p:nvPr/>
        </p:nvSpPr>
        <p:spPr>
          <a:xfrm>
            <a:off x="4035297" y="1922729"/>
            <a:ext cx="373380"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122</a:t>
            </a:r>
            <a:endParaRPr sz="1800">
              <a:latin typeface="Calibri"/>
              <a:ea typeface="Calibri"/>
              <a:cs typeface="Calibri"/>
              <a:sym typeface="Calibri"/>
            </a:endParaRPr>
          </a:p>
        </p:txBody>
      </p:sp>
      <p:grpSp>
        <p:nvGrpSpPr>
          <p:cNvPr id="199" name="Google Shape;199;p9"/>
          <p:cNvGrpSpPr/>
          <p:nvPr/>
        </p:nvGrpSpPr>
        <p:grpSpPr>
          <a:xfrm>
            <a:off x="1790700" y="2124455"/>
            <a:ext cx="4648200" cy="3200400"/>
            <a:chOff x="1790700" y="2124455"/>
            <a:chExt cx="4648200" cy="3200400"/>
          </a:xfrm>
        </p:grpSpPr>
        <p:pic>
          <p:nvPicPr>
            <p:cNvPr id="200" name="Google Shape;200;p9"/>
            <p:cNvPicPr preferRelativeResize="0"/>
            <p:nvPr/>
          </p:nvPicPr>
          <p:blipFill rotWithShape="1">
            <a:blip r:embed="rId7">
              <a:alphaModFix/>
            </a:blip>
            <a:srcRect/>
            <a:stretch/>
          </p:blipFill>
          <p:spPr>
            <a:xfrm>
              <a:off x="2052065" y="2201417"/>
              <a:ext cx="228600" cy="228600"/>
            </a:xfrm>
            <a:prstGeom prst="rect">
              <a:avLst/>
            </a:prstGeom>
            <a:noFill/>
            <a:ln>
              <a:noFill/>
            </a:ln>
          </p:spPr>
        </p:pic>
        <p:sp>
          <p:nvSpPr>
            <p:cNvPr id="201" name="Google Shape;201;p9"/>
            <p:cNvSpPr/>
            <p:nvPr/>
          </p:nvSpPr>
          <p:spPr>
            <a:xfrm>
              <a:off x="2052065" y="2201417"/>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2" name="Google Shape;202;p9"/>
            <p:cNvPicPr preferRelativeResize="0"/>
            <p:nvPr/>
          </p:nvPicPr>
          <p:blipFill rotWithShape="1">
            <a:blip r:embed="rId7">
              <a:alphaModFix/>
            </a:blip>
            <a:srcRect/>
            <a:stretch/>
          </p:blipFill>
          <p:spPr>
            <a:xfrm>
              <a:off x="4185666" y="2245613"/>
              <a:ext cx="228600" cy="228600"/>
            </a:xfrm>
            <a:prstGeom prst="rect">
              <a:avLst/>
            </a:prstGeom>
            <a:noFill/>
            <a:ln>
              <a:noFill/>
            </a:ln>
          </p:spPr>
        </p:pic>
        <p:sp>
          <p:nvSpPr>
            <p:cNvPr id="203" name="Google Shape;203;p9"/>
            <p:cNvSpPr/>
            <p:nvPr/>
          </p:nvSpPr>
          <p:spPr>
            <a:xfrm>
              <a:off x="4185666" y="224561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4" name="Google Shape;204;p9"/>
            <p:cNvPicPr preferRelativeResize="0"/>
            <p:nvPr/>
          </p:nvPicPr>
          <p:blipFill rotWithShape="1">
            <a:blip r:embed="rId7">
              <a:alphaModFix/>
            </a:blip>
            <a:srcRect/>
            <a:stretch/>
          </p:blipFill>
          <p:spPr>
            <a:xfrm>
              <a:off x="1823465" y="3954017"/>
              <a:ext cx="228600" cy="228600"/>
            </a:xfrm>
            <a:prstGeom prst="rect">
              <a:avLst/>
            </a:prstGeom>
            <a:noFill/>
            <a:ln>
              <a:noFill/>
            </a:ln>
          </p:spPr>
        </p:pic>
        <p:sp>
          <p:nvSpPr>
            <p:cNvPr id="205" name="Google Shape;205;p9"/>
            <p:cNvSpPr/>
            <p:nvPr/>
          </p:nvSpPr>
          <p:spPr>
            <a:xfrm>
              <a:off x="1823465" y="3954017"/>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6" name="Google Shape;206;p9"/>
            <p:cNvPicPr preferRelativeResize="0"/>
            <p:nvPr/>
          </p:nvPicPr>
          <p:blipFill rotWithShape="1">
            <a:blip r:embed="rId7">
              <a:alphaModFix/>
            </a:blip>
            <a:srcRect/>
            <a:stretch/>
          </p:blipFill>
          <p:spPr>
            <a:xfrm>
              <a:off x="6166865" y="4030217"/>
              <a:ext cx="228600" cy="228600"/>
            </a:xfrm>
            <a:prstGeom prst="rect">
              <a:avLst/>
            </a:prstGeom>
            <a:noFill/>
            <a:ln>
              <a:noFill/>
            </a:ln>
          </p:spPr>
        </p:pic>
        <p:sp>
          <p:nvSpPr>
            <p:cNvPr id="207" name="Google Shape;207;p9"/>
            <p:cNvSpPr/>
            <p:nvPr/>
          </p:nvSpPr>
          <p:spPr>
            <a:xfrm>
              <a:off x="6166865" y="4030217"/>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08" name="Google Shape;208;p9"/>
            <p:cNvPicPr preferRelativeResize="0"/>
            <p:nvPr/>
          </p:nvPicPr>
          <p:blipFill rotWithShape="1">
            <a:blip r:embed="rId7">
              <a:alphaModFix/>
            </a:blip>
            <a:srcRect/>
            <a:stretch/>
          </p:blipFill>
          <p:spPr>
            <a:xfrm>
              <a:off x="6014465" y="2125217"/>
              <a:ext cx="228600" cy="228600"/>
            </a:xfrm>
            <a:prstGeom prst="rect">
              <a:avLst/>
            </a:prstGeom>
            <a:noFill/>
            <a:ln>
              <a:noFill/>
            </a:ln>
          </p:spPr>
        </p:pic>
        <p:sp>
          <p:nvSpPr>
            <p:cNvPr id="209" name="Google Shape;209;p9"/>
            <p:cNvSpPr/>
            <p:nvPr/>
          </p:nvSpPr>
          <p:spPr>
            <a:xfrm>
              <a:off x="6014465" y="2125217"/>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10" name="Google Shape;210;p9"/>
            <p:cNvPicPr preferRelativeResize="0"/>
            <p:nvPr/>
          </p:nvPicPr>
          <p:blipFill rotWithShape="1">
            <a:blip r:embed="rId7">
              <a:alphaModFix/>
            </a:blip>
            <a:srcRect/>
            <a:stretch/>
          </p:blipFill>
          <p:spPr>
            <a:xfrm>
              <a:off x="4109466" y="5065013"/>
              <a:ext cx="228600" cy="228600"/>
            </a:xfrm>
            <a:prstGeom prst="rect">
              <a:avLst/>
            </a:prstGeom>
            <a:noFill/>
            <a:ln>
              <a:noFill/>
            </a:ln>
          </p:spPr>
        </p:pic>
        <p:sp>
          <p:nvSpPr>
            <p:cNvPr id="211" name="Google Shape;211;p9"/>
            <p:cNvSpPr/>
            <p:nvPr/>
          </p:nvSpPr>
          <p:spPr>
            <a:xfrm>
              <a:off x="2052065" y="2320289"/>
              <a:ext cx="4114800" cy="2973705"/>
            </a:xfrm>
            <a:custGeom>
              <a:avLst/>
              <a:gdLst/>
              <a:ahLst/>
              <a:cxnLst/>
              <a:rect l="l" t="t" r="r" b="b"/>
              <a:pathLst>
                <a:path w="4114800" h="2973704" extrusionOk="0">
                  <a:moveTo>
                    <a:pt x="2057399" y="2859024"/>
                  </a:moveTo>
                  <a:lnTo>
                    <a:pt x="2066383" y="2814536"/>
                  </a:lnTo>
                  <a:lnTo>
                    <a:pt x="2090880" y="2778204"/>
                  </a:lnTo>
                  <a:lnTo>
                    <a:pt x="2127212" y="2753707"/>
                  </a:lnTo>
                  <a:lnTo>
                    <a:pt x="2171699" y="2744724"/>
                  </a:lnTo>
                  <a:lnTo>
                    <a:pt x="2216187" y="2753707"/>
                  </a:lnTo>
                  <a:lnTo>
                    <a:pt x="2252519" y="2778204"/>
                  </a:lnTo>
                  <a:lnTo>
                    <a:pt x="2277016" y="2814536"/>
                  </a:lnTo>
                  <a:lnTo>
                    <a:pt x="2285999" y="2859024"/>
                  </a:lnTo>
                  <a:lnTo>
                    <a:pt x="2277016" y="2903511"/>
                  </a:lnTo>
                  <a:lnTo>
                    <a:pt x="2252519" y="2939843"/>
                  </a:lnTo>
                  <a:lnTo>
                    <a:pt x="2216187" y="2964340"/>
                  </a:lnTo>
                  <a:lnTo>
                    <a:pt x="2171699" y="2973324"/>
                  </a:lnTo>
                  <a:lnTo>
                    <a:pt x="2127212" y="2964340"/>
                  </a:lnTo>
                  <a:lnTo>
                    <a:pt x="2090880" y="2939843"/>
                  </a:lnTo>
                  <a:lnTo>
                    <a:pt x="2066383" y="2903511"/>
                  </a:lnTo>
                  <a:lnTo>
                    <a:pt x="2057399" y="2859024"/>
                  </a:lnTo>
                  <a:close/>
                </a:path>
                <a:path w="4114800" h="2973704" extrusionOk="0">
                  <a:moveTo>
                    <a:pt x="0" y="1747901"/>
                  </a:moveTo>
                  <a:lnTo>
                    <a:pt x="3995674" y="0"/>
                  </a:lnTo>
                </a:path>
                <a:path w="4114800" h="2973704" extrusionOk="0">
                  <a:moveTo>
                    <a:pt x="0" y="1748028"/>
                  </a:moveTo>
                  <a:lnTo>
                    <a:pt x="4114800" y="1824228"/>
                  </a:lnTo>
                </a:path>
                <a:path w="4114800" h="2973704" extrusionOk="0">
                  <a:moveTo>
                    <a:pt x="195071" y="76200"/>
                  </a:moveTo>
                  <a:lnTo>
                    <a:pt x="2133472" y="39624"/>
                  </a:lnTo>
                </a:path>
                <a:path w="4114800" h="2973704" extrusionOk="0">
                  <a:moveTo>
                    <a:pt x="114300" y="109727"/>
                  </a:moveTo>
                  <a:lnTo>
                    <a:pt x="2171699" y="2744978"/>
                  </a:lnTo>
                </a:path>
                <a:path w="4114800" h="2973704" extrusionOk="0">
                  <a:moveTo>
                    <a:pt x="2171699" y="2744724"/>
                  </a:moveTo>
                  <a:lnTo>
                    <a:pt x="2247899" y="153924"/>
                  </a:lnTo>
                </a:path>
                <a:path w="4114800" h="2973704" extrusionOk="0">
                  <a:moveTo>
                    <a:pt x="2171699" y="2744851"/>
                  </a:moveTo>
                  <a:lnTo>
                    <a:pt x="3995801" y="0"/>
                  </a:lnTo>
                </a:path>
                <a:path w="4114800" h="2973704" extrusionOk="0">
                  <a:moveTo>
                    <a:pt x="2252472" y="2778379"/>
                  </a:moveTo>
                  <a:lnTo>
                    <a:pt x="4114673" y="1824228"/>
                  </a:lnTo>
                </a:path>
                <a:path w="4114800" h="2973704" extrusionOk="0">
                  <a:moveTo>
                    <a:pt x="32003" y="1786128"/>
                  </a:moveTo>
                  <a:lnTo>
                    <a:pt x="2089404" y="2776728"/>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2" name="Google Shape;212;p9"/>
            <p:cNvSpPr/>
            <p:nvPr/>
          </p:nvSpPr>
          <p:spPr>
            <a:xfrm>
              <a:off x="2019300" y="22006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CC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3" name="Google Shape;213;p9"/>
            <p:cNvSpPr/>
            <p:nvPr/>
          </p:nvSpPr>
          <p:spPr>
            <a:xfrm>
              <a:off x="2019300" y="22006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4" name="Google Shape;214;p9"/>
            <p:cNvSpPr/>
            <p:nvPr/>
          </p:nvSpPr>
          <p:spPr>
            <a:xfrm>
              <a:off x="6134100" y="39532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CC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5" name="Google Shape;215;p9"/>
            <p:cNvSpPr/>
            <p:nvPr/>
          </p:nvSpPr>
          <p:spPr>
            <a:xfrm>
              <a:off x="6134100" y="39532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6" name="Google Shape;216;p9"/>
            <p:cNvSpPr/>
            <p:nvPr/>
          </p:nvSpPr>
          <p:spPr>
            <a:xfrm>
              <a:off x="4152900" y="22006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7" name="Google Shape;217;p9"/>
            <p:cNvSpPr/>
            <p:nvPr/>
          </p:nvSpPr>
          <p:spPr>
            <a:xfrm>
              <a:off x="4152900" y="22006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8" name="Google Shape;218;p9"/>
            <p:cNvSpPr/>
            <p:nvPr/>
          </p:nvSpPr>
          <p:spPr>
            <a:xfrm>
              <a:off x="5981700" y="21244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9" name="Google Shape;219;p9"/>
            <p:cNvSpPr/>
            <p:nvPr/>
          </p:nvSpPr>
          <p:spPr>
            <a:xfrm>
              <a:off x="5981700" y="21244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0" name="Google Shape;220;p9"/>
            <p:cNvSpPr/>
            <p:nvPr/>
          </p:nvSpPr>
          <p:spPr>
            <a:xfrm>
              <a:off x="1790700" y="38770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1" name="Google Shape;221;p9"/>
            <p:cNvSpPr/>
            <p:nvPr/>
          </p:nvSpPr>
          <p:spPr>
            <a:xfrm>
              <a:off x="1790700" y="38770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2" name="Google Shape;222;p9"/>
            <p:cNvSpPr/>
            <p:nvPr/>
          </p:nvSpPr>
          <p:spPr>
            <a:xfrm>
              <a:off x="4076700" y="5020055"/>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008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3" name="Google Shape;223;p9"/>
            <p:cNvSpPr/>
            <p:nvPr/>
          </p:nvSpPr>
          <p:spPr>
            <a:xfrm>
              <a:off x="4076700" y="5020055"/>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24" name="Google Shape;224;p9"/>
          <p:cNvSpPr txBox="1"/>
          <p:nvPr/>
        </p:nvSpPr>
        <p:spPr>
          <a:xfrm>
            <a:off x="236626" y="1315973"/>
            <a:ext cx="264858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a:solidFill>
                  <a:srgbClr val="003366"/>
                </a:solidFill>
                <a:latin typeface="Calibri"/>
                <a:ea typeface="Calibri"/>
                <a:cs typeface="Calibri"/>
                <a:sym typeface="Calibri"/>
              </a:rPr>
              <a:t>Coloring the Vertices</a:t>
            </a:r>
            <a:endParaRPr sz="2400">
              <a:latin typeface="Calibri"/>
              <a:ea typeface="Calibri"/>
              <a:cs typeface="Calibri"/>
              <a:sym typeface="Calibri"/>
            </a:endParaRPr>
          </a:p>
        </p:txBody>
      </p:sp>
      <p:pic>
        <p:nvPicPr>
          <p:cNvPr id="225" name="Google Shape;225;p9"/>
          <p:cNvPicPr preferRelativeResize="0"/>
          <p:nvPr/>
        </p:nvPicPr>
        <p:blipFill rotWithShape="1">
          <a:blip r:embed="rId8">
            <a:alphaModFix/>
          </a:blip>
          <a:srcRect/>
          <a:stretch/>
        </p:blipFill>
        <p:spPr>
          <a:xfrm>
            <a:off x="11029774" y="81853"/>
            <a:ext cx="1126686" cy="17679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10"/>
          <p:cNvSpPr txBox="1">
            <a:spLocks noGrp="1"/>
          </p:cNvSpPr>
          <p:nvPr>
            <p:ph type="title"/>
          </p:nvPr>
        </p:nvSpPr>
        <p:spPr>
          <a:xfrm>
            <a:off x="450600" y="231975"/>
            <a:ext cx="46482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231" name="Google Shape;231;p1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2" name="Google Shape;232;p10"/>
          <p:cNvSpPr txBox="1"/>
          <p:nvPr/>
        </p:nvSpPr>
        <p:spPr>
          <a:xfrm>
            <a:off x="312216" y="1306237"/>
            <a:ext cx="1940560" cy="989965"/>
          </a:xfrm>
          <a:prstGeom prst="rect">
            <a:avLst/>
          </a:prstGeom>
          <a:noFill/>
          <a:ln>
            <a:noFill/>
          </a:ln>
        </p:spPr>
        <p:txBody>
          <a:bodyPr spcFirstLastPara="1" wrap="square" lIns="0" tIns="197475" rIns="0" bIns="0" anchor="t" anchorCtr="0">
            <a:spAutoFit/>
          </a:bodyPr>
          <a:lstStyle/>
          <a:p>
            <a:pPr marL="12700" lvl="0" indent="0" algn="l" rtl="0">
              <a:lnSpc>
                <a:spcPct val="100000"/>
              </a:lnSpc>
              <a:spcBef>
                <a:spcPts val="0"/>
              </a:spcBef>
              <a:spcAft>
                <a:spcPts val="0"/>
              </a:spcAft>
              <a:buNone/>
            </a:pPr>
            <a:r>
              <a:rPr lang="en-US" sz="2400" b="1">
                <a:solidFill>
                  <a:srgbClr val="003366"/>
                </a:solidFill>
                <a:latin typeface="Calibri"/>
                <a:ea typeface="Calibri"/>
                <a:cs typeface="Calibri"/>
                <a:sym typeface="Calibri"/>
              </a:rPr>
              <a:t>Better Coloring</a:t>
            </a:r>
            <a:endParaRPr sz="2400">
              <a:latin typeface="Calibri"/>
              <a:ea typeface="Calibri"/>
              <a:cs typeface="Calibri"/>
              <a:sym typeface="Calibri"/>
            </a:endParaRPr>
          </a:p>
          <a:p>
            <a:pPr marL="1245870" lvl="0" indent="0" algn="l" rtl="0">
              <a:lnSpc>
                <a:spcPct val="100000"/>
              </a:lnSpc>
              <a:spcBef>
                <a:spcPts val="1095"/>
              </a:spcBef>
              <a:spcAft>
                <a:spcPts val="0"/>
              </a:spcAft>
              <a:buNone/>
            </a:pPr>
            <a:r>
              <a:rPr lang="en-US" sz="1800">
                <a:latin typeface="Calibri"/>
                <a:ea typeface="Calibri"/>
                <a:cs typeface="Calibri"/>
                <a:sym typeface="Calibri"/>
              </a:rPr>
              <a:t>257</a:t>
            </a:r>
            <a:endParaRPr sz="1800">
              <a:latin typeface="Calibri"/>
              <a:ea typeface="Calibri"/>
              <a:cs typeface="Calibri"/>
              <a:sym typeface="Calibri"/>
            </a:endParaRPr>
          </a:p>
        </p:txBody>
      </p:sp>
      <p:sp>
        <p:nvSpPr>
          <p:cNvPr id="233" name="Google Shape;233;p10"/>
          <p:cNvSpPr txBox="1"/>
          <p:nvPr/>
        </p:nvSpPr>
        <p:spPr>
          <a:xfrm>
            <a:off x="916939" y="5416397"/>
            <a:ext cx="74485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solidFill>
                  <a:srgbClr val="0033CC"/>
                </a:solidFill>
                <a:latin typeface="Calibri"/>
                <a:ea typeface="Calibri"/>
                <a:cs typeface="Calibri"/>
                <a:sym typeface="Calibri"/>
              </a:rPr>
              <a:t>3 </a:t>
            </a:r>
            <a:r>
              <a:rPr lang="en-US" sz="1800">
                <a:latin typeface="Calibri"/>
                <a:ea typeface="Calibri"/>
                <a:cs typeface="Calibri"/>
                <a:sym typeface="Calibri"/>
              </a:rPr>
              <a:t>colors</a:t>
            </a:r>
            <a:endParaRPr sz="1800">
              <a:latin typeface="Calibri"/>
              <a:ea typeface="Calibri"/>
              <a:cs typeface="Calibri"/>
              <a:sym typeface="Calibri"/>
            </a:endParaRPr>
          </a:p>
          <a:p>
            <a:pPr marL="12700" lvl="0" indent="0" algn="l" rtl="0">
              <a:lnSpc>
                <a:spcPct val="100000"/>
              </a:lnSpc>
              <a:spcBef>
                <a:spcPts val="0"/>
              </a:spcBef>
              <a:spcAft>
                <a:spcPts val="0"/>
              </a:spcAft>
              <a:buNone/>
            </a:pPr>
            <a:r>
              <a:rPr lang="en-US" sz="1800">
                <a:solidFill>
                  <a:srgbClr val="0033CC"/>
                </a:solidFill>
                <a:latin typeface="Calibri"/>
                <a:ea typeface="Calibri"/>
                <a:cs typeface="Calibri"/>
                <a:sym typeface="Calibri"/>
              </a:rPr>
              <a:t>3 </a:t>
            </a:r>
            <a:r>
              <a:rPr lang="en-US" sz="1800">
                <a:latin typeface="Calibri"/>
                <a:ea typeface="Calibri"/>
                <a:cs typeface="Calibri"/>
                <a:sym typeface="Calibri"/>
              </a:rPr>
              <a:t>gates</a:t>
            </a:r>
            <a:endParaRPr sz="1800">
              <a:latin typeface="Calibri"/>
              <a:ea typeface="Calibri"/>
              <a:cs typeface="Calibri"/>
              <a:sym typeface="Calibri"/>
            </a:endParaRPr>
          </a:p>
        </p:txBody>
      </p:sp>
      <p:sp>
        <p:nvSpPr>
          <p:cNvPr id="234" name="Google Shape;234;p10"/>
          <p:cNvSpPr txBox="1"/>
          <p:nvPr/>
        </p:nvSpPr>
        <p:spPr>
          <a:xfrm>
            <a:off x="6651752" y="4129862"/>
            <a:ext cx="257175"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67</a:t>
            </a:r>
            <a:endParaRPr sz="1800">
              <a:latin typeface="Calibri"/>
              <a:ea typeface="Calibri"/>
              <a:cs typeface="Calibri"/>
              <a:sym typeface="Calibri"/>
            </a:endParaRPr>
          </a:p>
        </p:txBody>
      </p:sp>
      <p:sp>
        <p:nvSpPr>
          <p:cNvPr id="235" name="Google Shape;235;p10"/>
          <p:cNvSpPr txBox="1"/>
          <p:nvPr/>
        </p:nvSpPr>
        <p:spPr>
          <a:xfrm>
            <a:off x="4378197" y="5559349"/>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99</a:t>
            </a:r>
            <a:endParaRPr sz="1800">
              <a:latin typeface="Calibri"/>
              <a:ea typeface="Calibri"/>
              <a:cs typeface="Calibri"/>
              <a:sym typeface="Calibri"/>
            </a:endParaRPr>
          </a:p>
        </p:txBody>
      </p:sp>
      <p:sp>
        <p:nvSpPr>
          <p:cNvPr id="236" name="Google Shape;236;p10"/>
          <p:cNvSpPr txBox="1"/>
          <p:nvPr/>
        </p:nvSpPr>
        <p:spPr>
          <a:xfrm>
            <a:off x="6499352" y="2148585"/>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145</a:t>
            </a:r>
            <a:endParaRPr sz="1800">
              <a:latin typeface="Calibri"/>
              <a:ea typeface="Calibri"/>
              <a:cs typeface="Calibri"/>
              <a:sym typeface="Calibri"/>
            </a:endParaRPr>
          </a:p>
        </p:txBody>
      </p:sp>
      <p:sp>
        <p:nvSpPr>
          <p:cNvPr id="237" name="Google Shape;237;p10"/>
          <p:cNvSpPr txBox="1"/>
          <p:nvPr/>
        </p:nvSpPr>
        <p:spPr>
          <a:xfrm>
            <a:off x="1469516" y="4435220"/>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306</a:t>
            </a:r>
            <a:endParaRPr sz="1800">
              <a:latin typeface="Calibri"/>
              <a:ea typeface="Calibri"/>
              <a:cs typeface="Calibri"/>
              <a:sym typeface="Calibri"/>
            </a:endParaRPr>
          </a:p>
        </p:txBody>
      </p:sp>
      <p:sp>
        <p:nvSpPr>
          <p:cNvPr id="238" name="Google Shape;238;p10"/>
          <p:cNvSpPr txBox="1"/>
          <p:nvPr/>
        </p:nvSpPr>
        <p:spPr>
          <a:xfrm>
            <a:off x="4213097" y="1996185"/>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122</a:t>
            </a:r>
            <a:endParaRPr sz="1800">
              <a:latin typeface="Calibri"/>
              <a:ea typeface="Calibri"/>
              <a:cs typeface="Calibri"/>
              <a:sym typeface="Calibri"/>
            </a:endParaRPr>
          </a:p>
        </p:txBody>
      </p:sp>
      <p:grpSp>
        <p:nvGrpSpPr>
          <p:cNvPr id="239" name="Google Shape;239;p10"/>
          <p:cNvGrpSpPr/>
          <p:nvPr/>
        </p:nvGrpSpPr>
        <p:grpSpPr>
          <a:xfrm>
            <a:off x="1969007" y="2197608"/>
            <a:ext cx="4648200" cy="3200400"/>
            <a:chOff x="1969007" y="2197608"/>
            <a:chExt cx="4648200" cy="3200400"/>
          </a:xfrm>
        </p:grpSpPr>
        <p:pic>
          <p:nvPicPr>
            <p:cNvPr id="240" name="Google Shape;240;p10"/>
            <p:cNvPicPr preferRelativeResize="0"/>
            <p:nvPr/>
          </p:nvPicPr>
          <p:blipFill rotWithShape="1">
            <a:blip r:embed="rId3">
              <a:alphaModFix/>
            </a:blip>
            <a:srcRect/>
            <a:stretch/>
          </p:blipFill>
          <p:spPr>
            <a:xfrm>
              <a:off x="2230373" y="2274570"/>
              <a:ext cx="228600" cy="228600"/>
            </a:xfrm>
            <a:prstGeom prst="rect">
              <a:avLst/>
            </a:prstGeom>
            <a:noFill/>
            <a:ln>
              <a:noFill/>
            </a:ln>
          </p:spPr>
        </p:pic>
        <p:sp>
          <p:nvSpPr>
            <p:cNvPr id="241" name="Google Shape;241;p10"/>
            <p:cNvSpPr/>
            <p:nvPr/>
          </p:nvSpPr>
          <p:spPr>
            <a:xfrm>
              <a:off x="2230373" y="2274570"/>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42" name="Google Shape;242;p10"/>
            <p:cNvPicPr preferRelativeResize="0"/>
            <p:nvPr/>
          </p:nvPicPr>
          <p:blipFill rotWithShape="1">
            <a:blip r:embed="rId3">
              <a:alphaModFix/>
            </a:blip>
            <a:srcRect/>
            <a:stretch/>
          </p:blipFill>
          <p:spPr>
            <a:xfrm>
              <a:off x="4363973" y="2318766"/>
              <a:ext cx="228600" cy="228600"/>
            </a:xfrm>
            <a:prstGeom prst="rect">
              <a:avLst/>
            </a:prstGeom>
            <a:noFill/>
            <a:ln>
              <a:noFill/>
            </a:ln>
          </p:spPr>
        </p:pic>
        <p:sp>
          <p:nvSpPr>
            <p:cNvPr id="243" name="Google Shape;243;p10"/>
            <p:cNvSpPr/>
            <p:nvPr/>
          </p:nvSpPr>
          <p:spPr>
            <a:xfrm>
              <a:off x="4363973" y="2318766"/>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44" name="Google Shape;244;p10"/>
            <p:cNvPicPr preferRelativeResize="0"/>
            <p:nvPr/>
          </p:nvPicPr>
          <p:blipFill rotWithShape="1">
            <a:blip r:embed="rId3">
              <a:alphaModFix/>
            </a:blip>
            <a:srcRect/>
            <a:stretch/>
          </p:blipFill>
          <p:spPr>
            <a:xfrm>
              <a:off x="2001773" y="4027170"/>
              <a:ext cx="228600" cy="228600"/>
            </a:xfrm>
            <a:prstGeom prst="rect">
              <a:avLst/>
            </a:prstGeom>
            <a:noFill/>
            <a:ln>
              <a:noFill/>
            </a:ln>
          </p:spPr>
        </p:pic>
        <p:sp>
          <p:nvSpPr>
            <p:cNvPr id="245" name="Google Shape;245;p10"/>
            <p:cNvSpPr/>
            <p:nvPr/>
          </p:nvSpPr>
          <p:spPr>
            <a:xfrm>
              <a:off x="2001773" y="4027170"/>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46" name="Google Shape;246;p10"/>
            <p:cNvPicPr preferRelativeResize="0"/>
            <p:nvPr/>
          </p:nvPicPr>
          <p:blipFill rotWithShape="1">
            <a:blip r:embed="rId3">
              <a:alphaModFix/>
            </a:blip>
            <a:srcRect/>
            <a:stretch/>
          </p:blipFill>
          <p:spPr>
            <a:xfrm>
              <a:off x="6345173" y="4103370"/>
              <a:ext cx="228600" cy="228600"/>
            </a:xfrm>
            <a:prstGeom prst="rect">
              <a:avLst/>
            </a:prstGeom>
            <a:noFill/>
            <a:ln>
              <a:noFill/>
            </a:ln>
          </p:spPr>
        </p:pic>
        <p:sp>
          <p:nvSpPr>
            <p:cNvPr id="247" name="Google Shape;247;p10"/>
            <p:cNvSpPr/>
            <p:nvPr/>
          </p:nvSpPr>
          <p:spPr>
            <a:xfrm>
              <a:off x="6345173" y="4103370"/>
              <a:ext cx="228600" cy="228600"/>
            </a:xfrm>
            <a:custGeom>
              <a:avLst/>
              <a:gdLst/>
              <a:ahLst/>
              <a:cxnLst/>
              <a:rect l="l" t="t" r="r" b="b"/>
              <a:pathLst>
                <a:path w="228600" h="228600" extrusionOk="0">
                  <a:moveTo>
                    <a:pt x="0" y="114299"/>
                  </a:moveTo>
                  <a:lnTo>
                    <a:pt x="8983" y="69812"/>
                  </a:lnTo>
                  <a:lnTo>
                    <a:pt x="33480" y="33480"/>
                  </a:lnTo>
                  <a:lnTo>
                    <a:pt x="69812" y="8983"/>
                  </a:lnTo>
                  <a:lnTo>
                    <a:pt x="114300" y="0"/>
                  </a:lnTo>
                  <a:lnTo>
                    <a:pt x="158787" y="8983"/>
                  </a:lnTo>
                  <a:lnTo>
                    <a:pt x="195119" y="33480"/>
                  </a:lnTo>
                  <a:lnTo>
                    <a:pt x="219616" y="69812"/>
                  </a:lnTo>
                  <a:lnTo>
                    <a:pt x="228600" y="114299"/>
                  </a:lnTo>
                  <a:lnTo>
                    <a:pt x="219616" y="158787"/>
                  </a:lnTo>
                  <a:lnTo>
                    <a:pt x="195119" y="195119"/>
                  </a:lnTo>
                  <a:lnTo>
                    <a:pt x="158787" y="219616"/>
                  </a:lnTo>
                  <a:lnTo>
                    <a:pt x="114300" y="228599"/>
                  </a:lnTo>
                  <a:lnTo>
                    <a:pt x="69812" y="219616"/>
                  </a:lnTo>
                  <a:lnTo>
                    <a:pt x="33480" y="195119"/>
                  </a:lnTo>
                  <a:lnTo>
                    <a:pt x="8983" y="158787"/>
                  </a:lnTo>
                  <a:lnTo>
                    <a:pt x="0" y="114299"/>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48" name="Google Shape;248;p10"/>
            <p:cNvPicPr preferRelativeResize="0"/>
            <p:nvPr/>
          </p:nvPicPr>
          <p:blipFill rotWithShape="1">
            <a:blip r:embed="rId3">
              <a:alphaModFix/>
            </a:blip>
            <a:srcRect/>
            <a:stretch/>
          </p:blipFill>
          <p:spPr>
            <a:xfrm>
              <a:off x="6192773" y="2198370"/>
              <a:ext cx="228600" cy="228600"/>
            </a:xfrm>
            <a:prstGeom prst="rect">
              <a:avLst/>
            </a:prstGeom>
            <a:noFill/>
            <a:ln>
              <a:noFill/>
            </a:ln>
          </p:spPr>
        </p:pic>
        <p:sp>
          <p:nvSpPr>
            <p:cNvPr id="249" name="Google Shape;249;p10"/>
            <p:cNvSpPr/>
            <p:nvPr/>
          </p:nvSpPr>
          <p:spPr>
            <a:xfrm>
              <a:off x="6192773" y="2198370"/>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50" name="Google Shape;250;p10"/>
            <p:cNvPicPr preferRelativeResize="0"/>
            <p:nvPr/>
          </p:nvPicPr>
          <p:blipFill rotWithShape="1">
            <a:blip r:embed="rId3">
              <a:alphaModFix/>
            </a:blip>
            <a:srcRect/>
            <a:stretch/>
          </p:blipFill>
          <p:spPr>
            <a:xfrm>
              <a:off x="4287773" y="5138166"/>
              <a:ext cx="228600" cy="228599"/>
            </a:xfrm>
            <a:prstGeom prst="rect">
              <a:avLst/>
            </a:prstGeom>
            <a:noFill/>
            <a:ln>
              <a:noFill/>
            </a:ln>
          </p:spPr>
        </p:pic>
        <p:sp>
          <p:nvSpPr>
            <p:cNvPr id="251" name="Google Shape;251;p10"/>
            <p:cNvSpPr/>
            <p:nvPr/>
          </p:nvSpPr>
          <p:spPr>
            <a:xfrm>
              <a:off x="2230373" y="2393442"/>
              <a:ext cx="4114800" cy="2973705"/>
            </a:xfrm>
            <a:custGeom>
              <a:avLst/>
              <a:gdLst/>
              <a:ahLst/>
              <a:cxnLst/>
              <a:rect l="l" t="t" r="r" b="b"/>
              <a:pathLst>
                <a:path w="4114800" h="2973704" extrusionOk="0">
                  <a:moveTo>
                    <a:pt x="2057400" y="2859024"/>
                  </a:moveTo>
                  <a:lnTo>
                    <a:pt x="2066383" y="2814536"/>
                  </a:lnTo>
                  <a:lnTo>
                    <a:pt x="2090880" y="2778204"/>
                  </a:lnTo>
                  <a:lnTo>
                    <a:pt x="2127212" y="2753707"/>
                  </a:lnTo>
                  <a:lnTo>
                    <a:pt x="2171700" y="2744724"/>
                  </a:lnTo>
                  <a:lnTo>
                    <a:pt x="2216187" y="2753707"/>
                  </a:lnTo>
                  <a:lnTo>
                    <a:pt x="2252519" y="2778204"/>
                  </a:lnTo>
                  <a:lnTo>
                    <a:pt x="2277016" y="2814536"/>
                  </a:lnTo>
                  <a:lnTo>
                    <a:pt x="2286000" y="2859024"/>
                  </a:lnTo>
                  <a:lnTo>
                    <a:pt x="2277016" y="2903511"/>
                  </a:lnTo>
                  <a:lnTo>
                    <a:pt x="2252519" y="2939843"/>
                  </a:lnTo>
                  <a:lnTo>
                    <a:pt x="2216187" y="2964340"/>
                  </a:lnTo>
                  <a:lnTo>
                    <a:pt x="2171700" y="2973324"/>
                  </a:lnTo>
                  <a:lnTo>
                    <a:pt x="2127212" y="2964340"/>
                  </a:lnTo>
                  <a:lnTo>
                    <a:pt x="2090880" y="2939843"/>
                  </a:lnTo>
                  <a:lnTo>
                    <a:pt x="2066383" y="2903511"/>
                  </a:lnTo>
                  <a:lnTo>
                    <a:pt x="2057400" y="2859024"/>
                  </a:lnTo>
                  <a:close/>
                </a:path>
                <a:path w="4114800" h="2973704" extrusionOk="0">
                  <a:moveTo>
                    <a:pt x="0" y="1747901"/>
                  </a:moveTo>
                  <a:lnTo>
                    <a:pt x="3995801" y="0"/>
                  </a:lnTo>
                </a:path>
                <a:path w="4114800" h="2973704" extrusionOk="0">
                  <a:moveTo>
                    <a:pt x="0" y="1748028"/>
                  </a:moveTo>
                  <a:lnTo>
                    <a:pt x="4114800" y="1824228"/>
                  </a:lnTo>
                </a:path>
                <a:path w="4114800" h="2973704" extrusionOk="0">
                  <a:moveTo>
                    <a:pt x="195071" y="76200"/>
                  </a:moveTo>
                  <a:lnTo>
                    <a:pt x="2133473" y="39624"/>
                  </a:lnTo>
                </a:path>
                <a:path w="4114800" h="2973704" extrusionOk="0">
                  <a:moveTo>
                    <a:pt x="114300" y="109728"/>
                  </a:moveTo>
                  <a:lnTo>
                    <a:pt x="2171700" y="2744978"/>
                  </a:lnTo>
                </a:path>
                <a:path w="4114800" h="2973704" extrusionOk="0">
                  <a:moveTo>
                    <a:pt x="2171700" y="2744724"/>
                  </a:moveTo>
                  <a:lnTo>
                    <a:pt x="2247900" y="153924"/>
                  </a:lnTo>
                </a:path>
                <a:path w="4114800" h="2973704" extrusionOk="0">
                  <a:moveTo>
                    <a:pt x="2171700" y="2744851"/>
                  </a:moveTo>
                  <a:lnTo>
                    <a:pt x="3995801" y="0"/>
                  </a:lnTo>
                </a:path>
                <a:path w="4114800" h="2973704" extrusionOk="0">
                  <a:moveTo>
                    <a:pt x="2252472" y="2778379"/>
                  </a:moveTo>
                  <a:lnTo>
                    <a:pt x="4114673" y="1824228"/>
                  </a:lnTo>
                </a:path>
                <a:path w="4114800" h="2973704" extrusionOk="0">
                  <a:moveTo>
                    <a:pt x="30480" y="1786128"/>
                  </a:moveTo>
                  <a:lnTo>
                    <a:pt x="2087879" y="2776728"/>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2" name="Google Shape;252;p10"/>
            <p:cNvSpPr/>
            <p:nvPr/>
          </p:nvSpPr>
          <p:spPr>
            <a:xfrm>
              <a:off x="2197607" y="22738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CC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3" name="Google Shape;253;p10"/>
            <p:cNvSpPr/>
            <p:nvPr/>
          </p:nvSpPr>
          <p:spPr>
            <a:xfrm>
              <a:off x="2197607" y="22738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4" name="Google Shape;254;p10"/>
            <p:cNvSpPr/>
            <p:nvPr/>
          </p:nvSpPr>
          <p:spPr>
            <a:xfrm>
              <a:off x="6312407" y="40264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799" y="152400"/>
                  </a:lnTo>
                  <a:lnTo>
                    <a:pt x="297033" y="104217"/>
                  </a:lnTo>
                  <a:lnTo>
                    <a:pt x="275405" y="62380"/>
                  </a:lnTo>
                  <a:lnTo>
                    <a:pt x="242419" y="29394"/>
                  </a:lnTo>
                  <a:lnTo>
                    <a:pt x="200582" y="7766"/>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5" name="Google Shape;255;p10"/>
            <p:cNvSpPr/>
            <p:nvPr/>
          </p:nvSpPr>
          <p:spPr>
            <a:xfrm>
              <a:off x="6312407" y="40264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799"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10"/>
            <p:cNvSpPr/>
            <p:nvPr/>
          </p:nvSpPr>
          <p:spPr>
            <a:xfrm>
              <a:off x="4331207" y="22738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7" name="Google Shape;257;p10"/>
            <p:cNvSpPr/>
            <p:nvPr/>
          </p:nvSpPr>
          <p:spPr>
            <a:xfrm>
              <a:off x="4331207" y="22738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8" name="Google Shape;258;p10"/>
            <p:cNvSpPr/>
            <p:nvPr/>
          </p:nvSpPr>
          <p:spPr>
            <a:xfrm>
              <a:off x="6160007" y="21976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9" name="Google Shape;259;p10"/>
            <p:cNvSpPr/>
            <p:nvPr/>
          </p:nvSpPr>
          <p:spPr>
            <a:xfrm>
              <a:off x="6160007" y="21976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0" name="Google Shape;260;p10"/>
            <p:cNvSpPr/>
            <p:nvPr/>
          </p:nvSpPr>
          <p:spPr>
            <a:xfrm>
              <a:off x="1969007" y="39502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CC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1" name="Google Shape;261;p10"/>
            <p:cNvSpPr/>
            <p:nvPr/>
          </p:nvSpPr>
          <p:spPr>
            <a:xfrm>
              <a:off x="1969007" y="39502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2" name="Google Shape;262;p10"/>
            <p:cNvSpPr/>
            <p:nvPr/>
          </p:nvSpPr>
          <p:spPr>
            <a:xfrm>
              <a:off x="4255007" y="5093208"/>
              <a:ext cx="304800" cy="304800"/>
            </a:xfrm>
            <a:custGeom>
              <a:avLst/>
              <a:gdLst/>
              <a:ahLst/>
              <a:cxnLst/>
              <a:rect l="l" t="t" r="r" b="b"/>
              <a:pathLst>
                <a:path w="304800" h="304800" extrusionOk="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008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3" name="Google Shape;263;p10"/>
            <p:cNvSpPr/>
            <p:nvPr/>
          </p:nvSpPr>
          <p:spPr>
            <a:xfrm>
              <a:off x="4255007" y="5093208"/>
              <a:ext cx="304800" cy="304800"/>
            </a:xfrm>
            <a:custGeom>
              <a:avLst/>
              <a:gdLst/>
              <a:ahLst/>
              <a:cxnLst/>
              <a:rect l="l" t="t" r="r" b="b"/>
              <a:pathLst>
                <a:path w="304800" h="304800" extrusionOk="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pic>
        <p:nvPicPr>
          <p:cNvPr id="264" name="Google Shape;264;p10"/>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p:nvPr/>
        </p:nvSpPr>
        <p:spPr>
          <a:xfrm>
            <a:off x="450595" y="231986"/>
            <a:ext cx="4322445" cy="1593215"/>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Graph Coloring</a:t>
            </a:r>
            <a:endParaRPr sz="2400">
              <a:latin typeface="Calibri"/>
              <a:ea typeface="Calibri"/>
              <a:cs typeface="Calibri"/>
              <a:sym typeface="Calibri"/>
            </a:endParaRPr>
          </a:p>
          <a:p>
            <a:pPr marL="0" lvl="0" indent="0" algn="l" rtl="0">
              <a:lnSpc>
                <a:spcPct val="100000"/>
              </a:lnSpc>
              <a:spcBef>
                <a:spcPts val="240"/>
              </a:spcBef>
              <a:spcAft>
                <a:spcPts val="0"/>
              </a:spcAft>
              <a:buNone/>
            </a:pPr>
            <a:endParaRPr sz="2400">
              <a:latin typeface="Calibri"/>
              <a:ea typeface="Calibri"/>
              <a:cs typeface="Calibri"/>
              <a:sym typeface="Calibri"/>
            </a:endParaRPr>
          </a:p>
          <a:p>
            <a:pPr marL="759460" lvl="0" indent="0" algn="l" rtl="0">
              <a:lnSpc>
                <a:spcPct val="100000"/>
              </a:lnSpc>
              <a:spcBef>
                <a:spcPts val="0"/>
              </a:spcBef>
              <a:spcAft>
                <a:spcPts val="0"/>
              </a:spcAft>
              <a:buNone/>
            </a:pPr>
            <a:r>
              <a:rPr lang="en-US" sz="2400" b="1">
                <a:solidFill>
                  <a:srgbClr val="003366"/>
                </a:solidFill>
                <a:latin typeface="Calibri"/>
                <a:ea typeface="Calibri"/>
                <a:cs typeface="Calibri"/>
                <a:sym typeface="Calibri"/>
              </a:rPr>
              <a:t>Map Coloring</a:t>
            </a:r>
            <a:endParaRPr sz="2400">
              <a:latin typeface="Calibri"/>
              <a:ea typeface="Calibri"/>
              <a:cs typeface="Calibri"/>
              <a:sym typeface="Calibri"/>
            </a:endParaRPr>
          </a:p>
        </p:txBody>
      </p:sp>
      <p:sp>
        <p:nvSpPr>
          <p:cNvPr id="270" name="Google Shape;270;p11"/>
          <p:cNvSpPr txBox="1"/>
          <p:nvPr/>
        </p:nvSpPr>
        <p:spPr>
          <a:xfrm>
            <a:off x="393191" y="5830823"/>
            <a:ext cx="10904100" cy="766500"/>
          </a:xfrm>
          <a:prstGeom prst="rect">
            <a:avLst/>
          </a:prstGeom>
          <a:noFill/>
          <a:ln w="9525" cap="flat" cmpd="sng">
            <a:solidFill>
              <a:srgbClr val="E7E6E6"/>
            </a:solidFill>
            <a:prstDash val="solid"/>
            <a:round/>
            <a:headEnd type="none" w="sm" len="sm"/>
            <a:tailEnd type="none" w="sm" len="sm"/>
          </a:ln>
        </p:spPr>
        <p:txBody>
          <a:bodyPr spcFirstLastPara="1" wrap="square" lIns="0" tIns="27300" rIns="0" bIns="0" anchor="t" anchorCtr="0">
            <a:spAutoFit/>
          </a:bodyPr>
          <a:lstStyle/>
          <a:p>
            <a:pPr marL="90805"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Color the map using minimum number of colors so that two states/countries sharing a</a:t>
            </a:r>
            <a:endParaRPr sz="2400">
              <a:solidFill>
                <a:schemeClr val="dk1"/>
              </a:solidFill>
              <a:latin typeface="Calibri"/>
              <a:ea typeface="Calibri"/>
              <a:cs typeface="Calibri"/>
              <a:sym typeface="Calibri"/>
            </a:endParaRPr>
          </a:p>
          <a:p>
            <a:pPr marL="90805"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border are assigned different colors.</a:t>
            </a:r>
            <a:endParaRPr sz="2400">
              <a:solidFill>
                <a:schemeClr val="dk1"/>
              </a:solidFill>
              <a:latin typeface="Calibri"/>
              <a:ea typeface="Calibri"/>
              <a:cs typeface="Calibri"/>
              <a:sym typeface="Calibri"/>
            </a:endParaRPr>
          </a:p>
        </p:txBody>
      </p:sp>
      <p:grpSp>
        <p:nvGrpSpPr>
          <p:cNvPr id="271" name="Google Shape;271;p11"/>
          <p:cNvGrpSpPr/>
          <p:nvPr/>
        </p:nvGrpSpPr>
        <p:grpSpPr>
          <a:xfrm>
            <a:off x="6432971" y="2679163"/>
            <a:ext cx="3005669" cy="2750721"/>
            <a:chOff x="6432971" y="2679163"/>
            <a:chExt cx="3005669" cy="2750721"/>
          </a:xfrm>
        </p:grpSpPr>
        <p:sp>
          <p:nvSpPr>
            <p:cNvPr id="272" name="Google Shape;272;p11"/>
            <p:cNvSpPr/>
            <p:nvPr/>
          </p:nvSpPr>
          <p:spPr>
            <a:xfrm>
              <a:off x="6705600" y="4358639"/>
              <a:ext cx="2438400" cy="1071245"/>
            </a:xfrm>
            <a:custGeom>
              <a:avLst/>
              <a:gdLst/>
              <a:ahLst/>
              <a:cxnLst/>
              <a:rect l="l" t="t" r="r" b="b"/>
              <a:pathLst>
                <a:path w="2438400" h="1071245" extrusionOk="0">
                  <a:moveTo>
                    <a:pt x="0" y="0"/>
                  </a:moveTo>
                  <a:lnTo>
                    <a:pt x="26784" y="112074"/>
                  </a:lnTo>
                  <a:lnTo>
                    <a:pt x="40390" y="167722"/>
                  </a:lnTo>
                  <a:lnTo>
                    <a:pt x="54254" y="222900"/>
                  </a:lnTo>
                  <a:lnTo>
                    <a:pt x="68460" y="277451"/>
                  </a:lnTo>
                  <a:lnTo>
                    <a:pt x="83096" y="331218"/>
                  </a:lnTo>
                  <a:lnTo>
                    <a:pt x="98245" y="384044"/>
                  </a:lnTo>
                  <a:lnTo>
                    <a:pt x="113995" y="435772"/>
                  </a:lnTo>
                  <a:lnTo>
                    <a:pt x="130430" y="486245"/>
                  </a:lnTo>
                  <a:lnTo>
                    <a:pt x="147637" y="535305"/>
                  </a:lnTo>
                  <a:lnTo>
                    <a:pt x="165701" y="582795"/>
                  </a:lnTo>
                  <a:lnTo>
                    <a:pt x="184708" y="628558"/>
                  </a:lnTo>
                  <a:lnTo>
                    <a:pt x="204744" y="672437"/>
                  </a:lnTo>
                  <a:lnTo>
                    <a:pt x="225894" y="714275"/>
                  </a:lnTo>
                  <a:lnTo>
                    <a:pt x="248245" y="753915"/>
                  </a:lnTo>
                  <a:lnTo>
                    <a:pt x="271881" y="791199"/>
                  </a:lnTo>
                  <a:lnTo>
                    <a:pt x="296889" y="825971"/>
                  </a:lnTo>
                  <a:lnTo>
                    <a:pt x="323354" y="858072"/>
                  </a:lnTo>
                  <a:lnTo>
                    <a:pt x="351362" y="887347"/>
                  </a:lnTo>
                  <a:lnTo>
                    <a:pt x="381000" y="913638"/>
                  </a:lnTo>
                  <a:lnTo>
                    <a:pt x="415683" y="940043"/>
                  </a:lnTo>
                  <a:lnTo>
                    <a:pt x="451973" y="964258"/>
                  </a:lnTo>
                  <a:lnTo>
                    <a:pt x="489831" y="986203"/>
                  </a:lnTo>
                  <a:lnTo>
                    <a:pt x="529218" y="1005802"/>
                  </a:lnTo>
                  <a:lnTo>
                    <a:pt x="570095" y="1022974"/>
                  </a:lnTo>
                  <a:lnTo>
                    <a:pt x="612422" y="1037641"/>
                  </a:lnTo>
                  <a:lnTo>
                    <a:pt x="656160" y="1049726"/>
                  </a:lnTo>
                  <a:lnTo>
                    <a:pt x="701269" y="1059148"/>
                  </a:lnTo>
                  <a:lnTo>
                    <a:pt x="747712" y="1065831"/>
                  </a:lnTo>
                  <a:lnTo>
                    <a:pt x="795448" y="1069695"/>
                  </a:lnTo>
                  <a:lnTo>
                    <a:pt x="844438" y="1070662"/>
                  </a:lnTo>
                  <a:lnTo>
                    <a:pt x="894644" y="1068653"/>
                  </a:lnTo>
                  <a:lnTo>
                    <a:pt x="946025" y="1063589"/>
                  </a:lnTo>
                  <a:lnTo>
                    <a:pt x="998544" y="1055393"/>
                  </a:lnTo>
                  <a:lnTo>
                    <a:pt x="1052159" y="1043986"/>
                  </a:lnTo>
                  <a:lnTo>
                    <a:pt x="1106833" y="1029289"/>
                  </a:lnTo>
                  <a:lnTo>
                    <a:pt x="1162526" y="1011223"/>
                  </a:lnTo>
                  <a:lnTo>
                    <a:pt x="1219200" y="989711"/>
                  </a:lnTo>
                  <a:lnTo>
                    <a:pt x="1289021" y="958571"/>
                  </a:lnTo>
                  <a:lnTo>
                    <a:pt x="1324832" y="940664"/>
                  </a:lnTo>
                  <a:lnTo>
                    <a:pt x="1361214" y="921273"/>
                  </a:lnTo>
                  <a:lnTo>
                    <a:pt x="1398146" y="900452"/>
                  </a:lnTo>
                  <a:lnTo>
                    <a:pt x="1435607" y="878257"/>
                  </a:lnTo>
                  <a:lnTo>
                    <a:pt x="1473577" y="854743"/>
                  </a:lnTo>
                  <a:lnTo>
                    <a:pt x="1512033" y="829963"/>
                  </a:lnTo>
                  <a:lnTo>
                    <a:pt x="1550955" y="803974"/>
                  </a:lnTo>
                  <a:lnTo>
                    <a:pt x="1590322" y="776830"/>
                  </a:lnTo>
                  <a:lnTo>
                    <a:pt x="1630112" y="748587"/>
                  </a:lnTo>
                  <a:lnTo>
                    <a:pt x="1670303" y="719298"/>
                  </a:lnTo>
                  <a:lnTo>
                    <a:pt x="1710876" y="689020"/>
                  </a:lnTo>
                  <a:lnTo>
                    <a:pt x="1751809" y="657806"/>
                  </a:lnTo>
                  <a:lnTo>
                    <a:pt x="1793081" y="625713"/>
                  </a:lnTo>
                  <a:lnTo>
                    <a:pt x="1834670" y="592794"/>
                  </a:lnTo>
                  <a:lnTo>
                    <a:pt x="1876555" y="559105"/>
                  </a:lnTo>
                  <a:lnTo>
                    <a:pt x="1918715" y="524702"/>
                  </a:lnTo>
                  <a:lnTo>
                    <a:pt x="1961130" y="489637"/>
                  </a:lnTo>
                  <a:lnTo>
                    <a:pt x="2003777" y="453968"/>
                  </a:lnTo>
                  <a:lnTo>
                    <a:pt x="2046636" y="417748"/>
                  </a:lnTo>
                  <a:lnTo>
                    <a:pt x="2132905" y="343878"/>
                  </a:lnTo>
                  <a:lnTo>
                    <a:pt x="2219765" y="268465"/>
                  </a:lnTo>
                  <a:lnTo>
                    <a:pt x="2438400" y="76073"/>
                  </a:lnTo>
                  <a:lnTo>
                    <a:pt x="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p11"/>
            <p:cNvSpPr/>
            <p:nvPr/>
          </p:nvSpPr>
          <p:spPr>
            <a:xfrm>
              <a:off x="6705600" y="4358639"/>
              <a:ext cx="2438400" cy="1071245"/>
            </a:xfrm>
            <a:custGeom>
              <a:avLst/>
              <a:gdLst/>
              <a:ahLst/>
              <a:cxnLst/>
              <a:rect l="l" t="t" r="r" b="b"/>
              <a:pathLst>
                <a:path w="2438400" h="1071245" extrusionOk="0">
                  <a:moveTo>
                    <a:pt x="0" y="0"/>
                  </a:moveTo>
                  <a:lnTo>
                    <a:pt x="13349" y="56115"/>
                  </a:lnTo>
                  <a:lnTo>
                    <a:pt x="26784" y="112074"/>
                  </a:lnTo>
                  <a:lnTo>
                    <a:pt x="40390" y="167722"/>
                  </a:lnTo>
                  <a:lnTo>
                    <a:pt x="54254" y="222900"/>
                  </a:lnTo>
                  <a:lnTo>
                    <a:pt x="68460" y="277451"/>
                  </a:lnTo>
                  <a:lnTo>
                    <a:pt x="83096" y="331218"/>
                  </a:lnTo>
                  <a:lnTo>
                    <a:pt x="98245" y="384044"/>
                  </a:lnTo>
                  <a:lnTo>
                    <a:pt x="113995" y="435772"/>
                  </a:lnTo>
                  <a:lnTo>
                    <a:pt x="130430" y="486245"/>
                  </a:lnTo>
                  <a:lnTo>
                    <a:pt x="147637" y="535305"/>
                  </a:lnTo>
                  <a:lnTo>
                    <a:pt x="165701" y="582795"/>
                  </a:lnTo>
                  <a:lnTo>
                    <a:pt x="184708" y="628558"/>
                  </a:lnTo>
                  <a:lnTo>
                    <a:pt x="204744" y="672437"/>
                  </a:lnTo>
                  <a:lnTo>
                    <a:pt x="225894" y="714275"/>
                  </a:lnTo>
                  <a:lnTo>
                    <a:pt x="248245" y="753915"/>
                  </a:lnTo>
                  <a:lnTo>
                    <a:pt x="271881" y="791199"/>
                  </a:lnTo>
                  <a:lnTo>
                    <a:pt x="296889" y="825971"/>
                  </a:lnTo>
                  <a:lnTo>
                    <a:pt x="323354" y="858072"/>
                  </a:lnTo>
                  <a:lnTo>
                    <a:pt x="351362" y="887347"/>
                  </a:lnTo>
                  <a:lnTo>
                    <a:pt x="381000" y="913638"/>
                  </a:lnTo>
                  <a:lnTo>
                    <a:pt x="415683" y="940043"/>
                  </a:lnTo>
                  <a:lnTo>
                    <a:pt x="451973" y="964258"/>
                  </a:lnTo>
                  <a:lnTo>
                    <a:pt x="489831" y="986203"/>
                  </a:lnTo>
                  <a:lnTo>
                    <a:pt x="529218" y="1005802"/>
                  </a:lnTo>
                  <a:lnTo>
                    <a:pt x="570095" y="1022974"/>
                  </a:lnTo>
                  <a:lnTo>
                    <a:pt x="612422" y="1037641"/>
                  </a:lnTo>
                  <a:lnTo>
                    <a:pt x="656160" y="1049726"/>
                  </a:lnTo>
                  <a:lnTo>
                    <a:pt x="701269" y="1059148"/>
                  </a:lnTo>
                  <a:lnTo>
                    <a:pt x="747712" y="1065831"/>
                  </a:lnTo>
                  <a:lnTo>
                    <a:pt x="795448" y="1069695"/>
                  </a:lnTo>
                  <a:lnTo>
                    <a:pt x="844438" y="1070662"/>
                  </a:lnTo>
                  <a:lnTo>
                    <a:pt x="894644" y="1068653"/>
                  </a:lnTo>
                  <a:lnTo>
                    <a:pt x="946025" y="1063589"/>
                  </a:lnTo>
                  <a:lnTo>
                    <a:pt x="998544" y="1055393"/>
                  </a:lnTo>
                  <a:lnTo>
                    <a:pt x="1052159" y="1043986"/>
                  </a:lnTo>
                  <a:lnTo>
                    <a:pt x="1106833" y="1029289"/>
                  </a:lnTo>
                  <a:lnTo>
                    <a:pt x="1162526" y="1011223"/>
                  </a:lnTo>
                  <a:lnTo>
                    <a:pt x="1219200" y="989711"/>
                  </a:lnTo>
                  <a:lnTo>
                    <a:pt x="1289021" y="958571"/>
                  </a:lnTo>
                  <a:lnTo>
                    <a:pt x="1324832" y="940664"/>
                  </a:lnTo>
                  <a:lnTo>
                    <a:pt x="1361214" y="921273"/>
                  </a:lnTo>
                  <a:lnTo>
                    <a:pt x="1398146" y="900452"/>
                  </a:lnTo>
                  <a:lnTo>
                    <a:pt x="1435607" y="878257"/>
                  </a:lnTo>
                  <a:lnTo>
                    <a:pt x="1473577" y="854743"/>
                  </a:lnTo>
                  <a:lnTo>
                    <a:pt x="1512033" y="829963"/>
                  </a:lnTo>
                  <a:lnTo>
                    <a:pt x="1550955" y="803974"/>
                  </a:lnTo>
                  <a:lnTo>
                    <a:pt x="1590322" y="776830"/>
                  </a:lnTo>
                  <a:lnTo>
                    <a:pt x="1630112" y="748587"/>
                  </a:lnTo>
                  <a:lnTo>
                    <a:pt x="1670303" y="719298"/>
                  </a:lnTo>
                  <a:lnTo>
                    <a:pt x="1710876" y="689020"/>
                  </a:lnTo>
                  <a:lnTo>
                    <a:pt x="1751809" y="657806"/>
                  </a:lnTo>
                  <a:lnTo>
                    <a:pt x="1793081" y="625713"/>
                  </a:lnTo>
                  <a:lnTo>
                    <a:pt x="1834670" y="592794"/>
                  </a:lnTo>
                  <a:lnTo>
                    <a:pt x="1876555" y="559105"/>
                  </a:lnTo>
                  <a:lnTo>
                    <a:pt x="1918715" y="524702"/>
                  </a:lnTo>
                  <a:lnTo>
                    <a:pt x="1961130" y="489637"/>
                  </a:lnTo>
                  <a:lnTo>
                    <a:pt x="2003777" y="453968"/>
                  </a:lnTo>
                  <a:lnTo>
                    <a:pt x="2046636" y="417748"/>
                  </a:lnTo>
                  <a:lnTo>
                    <a:pt x="2089686" y="381033"/>
                  </a:lnTo>
                  <a:lnTo>
                    <a:pt x="2132905" y="343878"/>
                  </a:lnTo>
                  <a:lnTo>
                    <a:pt x="2176271" y="306337"/>
                  </a:lnTo>
                  <a:lnTo>
                    <a:pt x="2219765" y="268465"/>
                  </a:lnTo>
                  <a:lnTo>
                    <a:pt x="2263365" y="230318"/>
                  </a:lnTo>
                  <a:lnTo>
                    <a:pt x="2307050" y="191950"/>
                  </a:lnTo>
                  <a:lnTo>
                    <a:pt x="2350798" y="153417"/>
                  </a:lnTo>
                  <a:lnTo>
                    <a:pt x="2394588" y="114773"/>
                  </a:lnTo>
                  <a:lnTo>
                    <a:pt x="2438400" y="7607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p11"/>
            <p:cNvSpPr/>
            <p:nvPr/>
          </p:nvSpPr>
          <p:spPr>
            <a:xfrm>
              <a:off x="7848600" y="3368040"/>
              <a:ext cx="1590040" cy="1693545"/>
            </a:xfrm>
            <a:custGeom>
              <a:avLst/>
              <a:gdLst/>
              <a:ahLst/>
              <a:cxnLst/>
              <a:rect l="l" t="t" r="r" b="b"/>
              <a:pathLst>
                <a:path w="1590040" h="1693545" extrusionOk="0">
                  <a:moveTo>
                    <a:pt x="634238" y="0"/>
                  </a:moveTo>
                  <a:lnTo>
                    <a:pt x="0" y="1218819"/>
                  </a:lnTo>
                  <a:lnTo>
                    <a:pt x="44802" y="1254403"/>
                  </a:lnTo>
                  <a:lnTo>
                    <a:pt x="134250" y="1324855"/>
                  </a:lnTo>
                  <a:lnTo>
                    <a:pt x="178818" y="1359365"/>
                  </a:lnTo>
                  <a:lnTo>
                    <a:pt x="223229" y="1393161"/>
                  </a:lnTo>
                  <a:lnTo>
                    <a:pt x="267444" y="1426063"/>
                  </a:lnTo>
                  <a:lnTo>
                    <a:pt x="311424" y="1457893"/>
                  </a:lnTo>
                  <a:lnTo>
                    <a:pt x="355131" y="1488474"/>
                  </a:lnTo>
                  <a:lnTo>
                    <a:pt x="398524" y="1517626"/>
                  </a:lnTo>
                  <a:lnTo>
                    <a:pt x="441565" y="1545171"/>
                  </a:lnTo>
                  <a:lnTo>
                    <a:pt x="484214" y="1570931"/>
                  </a:lnTo>
                  <a:lnTo>
                    <a:pt x="526433" y="1594728"/>
                  </a:lnTo>
                  <a:lnTo>
                    <a:pt x="568183" y="1616383"/>
                  </a:lnTo>
                  <a:lnTo>
                    <a:pt x="609423" y="1635718"/>
                  </a:lnTo>
                  <a:lnTo>
                    <a:pt x="650115" y="1652554"/>
                  </a:lnTo>
                  <a:lnTo>
                    <a:pt x="690221" y="1666713"/>
                  </a:lnTo>
                  <a:lnTo>
                    <a:pt x="729700" y="1678017"/>
                  </a:lnTo>
                  <a:lnTo>
                    <a:pt x="768513" y="1686288"/>
                  </a:lnTo>
                  <a:lnTo>
                    <a:pt x="806622" y="1691346"/>
                  </a:lnTo>
                  <a:lnTo>
                    <a:pt x="843987" y="1693014"/>
                  </a:lnTo>
                  <a:lnTo>
                    <a:pt x="880570" y="1691113"/>
                  </a:lnTo>
                  <a:lnTo>
                    <a:pt x="951229" y="1675892"/>
                  </a:lnTo>
                  <a:lnTo>
                    <a:pt x="1014744" y="1646311"/>
                  </a:lnTo>
                  <a:lnTo>
                    <a:pt x="1048070" y="1625170"/>
                  </a:lnTo>
                  <a:lnTo>
                    <a:pt x="1082153" y="1600193"/>
                  </a:lnTo>
                  <a:lnTo>
                    <a:pt x="1116778" y="1571681"/>
                  </a:lnTo>
                  <a:lnTo>
                    <a:pt x="1151726" y="1539931"/>
                  </a:lnTo>
                  <a:lnTo>
                    <a:pt x="1186783" y="1505243"/>
                  </a:lnTo>
                  <a:lnTo>
                    <a:pt x="1221731" y="1467916"/>
                  </a:lnTo>
                  <a:lnTo>
                    <a:pt x="1256355" y="1428249"/>
                  </a:lnTo>
                  <a:lnTo>
                    <a:pt x="1290436" y="1386540"/>
                  </a:lnTo>
                  <a:lnTo>
                    <a:pt x="1323760" y="1343089"/>
                  </a:lnTo>
                  <a:lnTo>
                    <a:pt x="1356110" y="1298195"/>
                  </a:lnTo>
                  <a:lnTo>
                    <a:pt x="1387268" y="1252156"/>
                  </a:lnTo>
                  <a:lnTo>
                    <a:pt x="1417019" y="1205272"/>
                  </a:lnTo>
                  <a:lnTo>
                    <a:pt x="1445147" y="1157841"/>
                  </a:lnTo>
                  <a:lnTo>
                    <a:pt x="1471434" y="1110163"/>
                  </a:lnTo>
                  <a:lnTo>
                    <a:pt x="1495664" y="1062537"/>
                  </a:lnTo>
                  <a:lnTo>
                    <a:pt x="1517622" y="1015260"/>
                  </a:lnTo>
                  <a:lnTo>
                    <a:pt x="1537089" y="968634"/>
                  </a:lnTo>
                  <a:lnTo>
                    <a:pt x="1553851" y="922955"/>
                  </a:lnTo>
                  <a:lnTo>
                    <a:pt x="1567689" y="878525"/>
                  </a:lnTo>
                  <a:lnTo>
                    <a:pt x="1578389" y="835640"/>
                  </a:lnTo>
                  <a:lnTo>
                    <a:pt x="1585733" y="794601"/>
                  </a:lnTo>
                  <a:lnTo>
                    <a:pt x="1589505" y="755706"/>
                  </a:lnTo>
                  <a:lnTo>
                    <a:pt x="1589489" y="719255"/>
                  </a:lnTo>
                  <a:lnTo>
                    <a:pt x="1577250" y="652394"/>
                  </a:lnTo>
                  <a:lnTo>
                    <a:pt x="1550010" y="588167"/>
                  </a:lnTo>
                  <a:lnTo>
                    <a:pt x="1509375" y="526515"/>
                  </a:lnTo>
                  <a:lnTo>
                    <a:pt x="1484416" y="496581"/>
                  </a:lnTo>
                  <a:lnTo>
                    <a:pt x="1456564" y="467203"/>
                  </a:lnTo>
                  <a:lnTo>
                    <a:pt x="1425973" y="438351"/>
                  </a:lnTo>
                  <a:lnTo>
                    <a:pt x="1392794" y="409996"/>
                  </a:lnTo>
                  <a:lnTo>
                    <a:pt x="1357180" y="382109"/>
                  </a:lnTo>
                  <a:lnTo>
                    <a:pt x="1319283" y="354660"/>
                  </a:lnTo>
                  <a:lnTo>
                    <a:pt x="1279256" y="327621"/>
                  </a:lnTo>
                  <a:lnTo>
                    <a:pt x="1237249" y="300961"/>
                  </a:lnTo>
                  <a:lnTo>
                    <a:pt x="1193416" y="274652"/>
                  </a:lnTo>
                  <a:lnTo>
                    <a:pt x="1147909" y="248663"/>
                  </a:lnTo>
                  <a:lnTo>
                    <a:pt x="1100880" y="222967"/>
                  </a:lnTo>
                  <a:lnTo>
                    <a:pt x="1052480" y="197534"/>
                  </a:lnTo>
                  <a:lnTo>
                    <a:pt x="1002864" y="172333"/>
                  </a:lnTo>
                  <a:lnTo>
                    <a:pt x="952181" y="147337"/>
                  </a:lnTo>
                  <a:lnTo>
                    <a:pt x="900586" y="122515"/>
                  </a:lnTo>
                  <a:lnTo>
                    <a:pt x="848230" y="97838"/>
                  </a:lnTo>
                  <a:lnTo>
                    <a:pt x="795264" y="73278"/>
                  </a:lnTo>
                  <a:lnTo>
                    <a:pt x="741842" y="48804"/>
                  </a:lnTo>
                  <a:lnTo>
                    <a:pt x="634238" y="0"/>
                  </a:lnTo>
                  <a:close/>
                </a:path>
              </a:pathLst>
            </a:custGeom>
            <a:solidFill>
              <a:srgbClr val="FFCC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5" name="Google Shape;275;p11"/>
            <p:cNvSpPr/>
            <p:nvPr/>
          </p:nvSpPr>
          <p:spPr>
            <a:xfrm>
              <a:off x="7848600" y="3368040"/>
              <a:ext cx="1590040" cy="1693545"/>
            </a:xfrm>
            <a:custGeom>
              <a:avLst/>
              <a:gdLst/>
              <a:ahLst/>
              <a:cxnLst/>
              <a:rect l="l" t="t" r="r" b="b"/>
              <a:pathLst>
                <a:path w="1590040" h="1693545" extrusionOk="0">
                  <a:moveTo>
                    <a:pt x="634238" y="0"/>
                  </a:moveTo>
                  <a:lnTo>
                    <a:pt x="688116" y="24388"/>
                  </a:lnTo>
                  <a:lnTo>
                    <a:pt x="741842" y="48804"/>
                  </a:lnTo>
                  <a:lnTo>
                    <a:pt x="795264" y="73278"/>
                  </a:lnTo>
                  <a:lnTo>
                    <a:pt x="848230" y="97838"/>
                  </a:lnTo>
                  <a:lnTo>
                    <a:pt x="900586" y="122515"/>
                  </a:lnTo>
                  <a:lnTo>
                    <a:pt x="952181" y="147337"/>
                  </a:lnTo>
                  <a:lnTo>
                    <a:pt x="1002864" y="172333"/>
                  </a:lnTo>
                  <a:lnTo>
                    <a:pt x="1052480" y="197534"/>
                  </a:lnTo>
                  <a:lnTo>
                    <a:pt x="1100880" y="222967"/>
                  </a:lnTo>
                  <a:lnTo>
                    <a:pt x="1147909" y="248663"/>
                  </a:lnTo>
                  <a:lnTo>
                    <a:pt x="1193416" y="274652"/>
                  </a:lnTo>
                  <a:lnTo>
                    <a:pt x="1237249" y="300961"/>
                  </a:lnTo>
                  <a:lnTo>
                    <a:pt x="1279256" y="327621"/>
                  </a:lnTo>
                  <a:lnTo>
                    <a:pt x="1319283" y="354660"/>
                  </a:lnTo>
                  <a:lnTo>
                    <a:pt x="1357180" y="382109"/>
                  </a:lnTo>
                  <a:lnTo>
                    <a:pt x="1392794" y="409996"/>
                  </a:lnTo>
                  <a:lnTo>
                    <a:pt x="1425973" y="438351"/>
                  </a:lnTo>
                  <a:lnTo>
                    <a:pt x="1456564" y="467203"/>
                  </a:lnTo>
                  <a:lnTo>
                    <a:pt x="1484416" y="496581"/>
                  </a:lnTo>
                  <a:lnTo>
                    <a:pt x="1509375" y="526515"/>
                  </a:lnTo>
                  <a:lnTo>
                    <a:pt x="1550010" y="588167"/>
                  </a:lnTo>
                  <a:lnTo>
                    <a:pt x="1577250" y="652394"/>
                  </a:lnTo>
                  <a:lnTo>
                    <a:pt x="1589489" y="719255"/>
                  </a:lnTo>
                  <a:lnTo>
                    <a:pt x="1589505" y="755706"/>
                  </a:lnTo>
                  <a:lnTo>
                    <a:pt x="1585733" y="794601"/>
                  </a:lnTo>
                  <a:lnTo>
                    <a:pt x="1578389" y="835640"/>
                  </a:lnTo>
                  <a:lnTo>
                    <a:pt x="1567689" y="878525"/>
                  </a:lnTo>
                  <a:lnTo>
                    <a:pt x="1553851" y="922955"/>
                  </a:lnTo>
                  <a:lnTo>
                    <a:pt x="1537089" y="968634"/>
                  </a:lnTo>
                  <a:lnTo>
                    <a:pt x="1517622" y="1015260"/>
                  </a:lnTo>
                  <a:lnTo>
                    <a:pt x="1495664" y="1062537"/>
                  </a:lnTo>
                  <a:lnTo>
                    <a:pt x="1471434" y="1110163"/>
                  </a:lnTo>
                  <a:lnTo>
                    <a:pt x="1445147" y="1157841"/>
                  </a:lnTo>
                  <a:lnTo>
                    <a:pt x="1417019" y="1205272"/>
                  </a:lnTo>
                  <a:lnTo>
                    <a:pt x="1387268" y="1252156"/>
                  </a:lnTo>
                  <a:lnTo>
                    <a:pt x="1356110" y="1298195"/>
                  </a:lnTo>
                  <a:lnTo>
                    <a:pt x="1323760" y="1343089"/>
                  </a:lnTo>
                  <a:lnTo>
                    <a:pt x="1290436" y="1386540"/>
                  </a:lnTo>
                  <a:lnTo>
                    <a:pt x="1256355" y="1428249"/>
                  </a:lnTo>
                  <a:lnTo>
                    <a:pt x="1221731" y="1467916"/>
                  </a:lnTo>
                  <a:lnTo>
                    <a:pt x="1186783" y="1505243"/>
                  </a:lnTo>
                  <a:lnTo>
                    <a:pt x="1151726" y="1539931"/>
                  </a:lnTo>
                  <a:lnTo>
                    <a:pt x="1116778" y="1571681"/>
                  </a:lnTo>
                  <a:lnTo>
                    <a:pt x="1082153" y="1600193"/>
                  </a:lnTo>
                  <a:lnTo>
                    <a:pt x="1048070" y="1625170"/>
                  </a:lnTo>
                  <a:lnTo>
                    <a:pt x="1014744" y="1646311"/>
                  </a:lnTo>
                  <a:lnTo>
                    <a:pt x="951229" y="1675892"/>
                  </a:lnTo>
                  <a:lnTo>
                    <a:pt x="880570" y="1691113"/>
                  </a:lnTo>
                  <a:lnTo>
                    <a:pt x="843987" y="1693014"/>
                  </a:lnTo>
                  <a:lnTo>
                    <a:pt x="806622" y="1691346"/>
                  </a:lnTo>
                  <a:lnTo>
                    <a:pt x="768513" y="1686288"/>
                  </a:lnTo>
                  <a:lnTo>
                    <a:pt x="729700" y="1678017"/>
                  </a:lnTo>
                  <a:lnTo>
                    <a:pt x="690221" y="1666713"/>
                  </a:lnTo>
                  <a:lnTo>
                    <a:pt x="650115" y="1652554"/>
                  </a:lnTo>
                  <a:lnTo>
                    <a:pt x="609423" y="1635718"/>
                  </a:lnTo>
                  <a:lnTo>
                    <a:pt x="568183" y="1616383"/>
                  </a:lnTo>
                  <a:lnTo>
                    <a:pt x="526433" y="1594728"/>
                  </a:lnTo>
                  <a:lnTo>
                    <a:pt x="484214" y="1570931"/>
                  </a:lnTo>
                  <a:lnTo>
                    <a:pt x="441565" y="1545171"/>
                  </a:lnTo>
                  <a:lnTo>
                    <a:pt x="398524" y="1517626"/>
                  </a:lnTo>
                  <a:lnTo>
                    <a:pt x="355131" y="1488474"/>
                  </a:lnTo>
                  <a:lnTo>
                    <a:pt x="311424" y="1457893"/>
                  </a:lnTo>
                  <a:lnTo>
                    <a:pt x="267444" y="1426063"/>
                  </a:lnTo>
                  <a:lnTo>
                    <a:pt x="223229" y="1393161"/>
                  </a:lnTo>
                  <a:lnTo>
                    <a:pt x="178818" y="1359365"/>
                  </a:lnTo>
                  <a:lnTo>
                    <a:pt x="134250" y="1324855"/>
                  </a:lnTo>
                  <a:lnTo>
                    <a:pt x="89565" y="1289808"/>
                  </a:lnTo>
                  <a:lnTo>
                    <a:pt x="44802" y="1254403"/>
                  </a:lnTo>
                  <a:lnTo>
                    <a:pt x="0" y="121881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6" name="Google Shape;276;p11"/>
            <p:cNvSpPr/>
            <p:nvPr/>
          </p:nvSpPr>
          <p:spPr>
            <a:xfrm>
              <a:off x="6432971" y="2679163"/>
              <a:ext cx="2341880" cy="1755775"/>
            </a:xfrm>
            <a:custGeom>
              <a:avLst/>
              <a:gdLst/>
              <a:ahLst/>
              <a:cxnLst/>
              <a:rect l="l" t="t" r="r" b="b"/>
              <a:pathLst>
                <a:path w="2341879" h="1755775" extrusionOk="0">
                  <a:moveTo>
                    <a:pt x="1489496" y="0"/>
                  </a:moveTo>
                  <a:lnTo>
                    <a:pt x="1446630" y="824"/>
                  </a:lnTo>
                  <a:lnTo>
                    <a:pt x="1401698" y="3013"/>
                  </a:lnTo>
                  <a:lnTo>
                    <a:pt x="1354918" y="6535"/>
                  </a:lnTo>
                  <a:lnTo>
                    <a:pt x="1306510" y="11359"/>
                  </a:lnTo>
                  <a:lnTo>
                    <a:pt x="1256692" y="17453"/>
                  </a:lnTo>
                  <a:lnTo>
                    <a:pt x="1205682" y="24787"/>
                  </a:lnTo>
                  <a:lnTo>
                    <a:pt x="1153701" y="33329"/>
                  </a:lnTo>
                  <a:lnTo>
                    <a:pt x="1100966" y="43048"/>
                  </a:lnTo>
                  <a:lnTo>
                    <a:pt x="1047696" y="53913"/>
                  </a:lnTo>
                  <a:lnTo>
                    <a:pt x="994109" y="65893"/>
                  </a:lnTo>
                  <a:lnTo>
                    <a:pt x="940426" y="78956"/>
                  </a:lnTo>
                  <a:lnTo>
                    <a:pt x="886864" y="93072"/>
                  </a:lnTo>
                  <a:lnTo>
                    <a:pt x="833642" y="108208"/>
                  </a:lnTo>
                  <a:lnTo>
                    <a:pt x="780979" y="124334"/>
                  </a:lnTo>
                  <a:lnTo>
                    <a:pt x="729094" y="141419"/>
                  </a:lnTo>
                  <a:lnTo>
                    <a:pt x="678205" y="159431"/>
                  </a:lnTo>
                  <a:lnTo>
                    <a:pt x="628531" y="178340"/>
                  </a:lnTo>
                  <a:lnTo>
                    <a:pt x="580292" y="198113"/>
                  </a:lnTo>
                  <a:lnTo>
                    <a:pt x="533705" y="218720"/>
                  </a:lnTo>
                  <a:lnTo>
                    <a:pt x="488989" y="240130"/>
                  </a:lnTo>
                  <a:lnTo>
                    <a:pt x="446364" y="262311"/>
                  </a:lnTo>
                  <a:lnTo>
                    <a:pt x="406048" y="285232"/>
                  </a:lnTo>
                  <a:lnTo>
                    <a:pt x="368259" y="308863"/>
                  </a:lnTo>
                  <a:lnTo>
                    <a:pt x="333217" y="333171"/>
                  </a:lnTo>
                  <a:lnTo>
                    <a:pt x="301140" y="358125"/>
                  </a:lnTo>
                  <a:lnTo>
                    <a:pt x="272247" y="383695"/>
                  </a:lnTo>
                  <a:lnTo>
                    <a:pt x="241408" y="415659"/>
                  </a:lnTo>
                  <a:lnTo>
                    <a:pt x="212422" y="451015"/>
                  </a:lnTo>
                  <a:lnTo>
                    <a:pt x="185290" y="489448"/>
                  </a:lnTo>
                  <a:lnTo>
                    <a:pt x="160010" y="530646"/>
                  </a:lnTo>
                  <a:lnTo>
                    <a:pt x="136584" y="574293"/>
                  </a:lnTo>
                  <a:lnTo>
                    <a:pt x="115011" y="620074"/>
                  </a:lnTo>
                  <a:lnTo>
                    <a:pt x="95291" y="667676"/>
                  </a:lnTo>
                  <a:lnTo>
                    <a:pt x="77425" y="716783"/>
                  </a:lnTo>
                  <a:lnTo>
                    <a:pt x="61411" y="767082"/>
                  </a:lnTo>
                  <a:lnTo>
                    <a:pt x="47250" y="818259"/>
                  </a:lnTo>
                  <a:lnTo>
                    <a:pt x="34942" y="869997"/>
                  </a:lnTo>
                  <a:lnTo>
                    <a:pt x="24486" y="921985"/>
                  </a:lnTo>
                  <a:lnTo>
                    <a:pt x="15884" y="973906"/>
                  </a:lnTo>
                  <a:lnTo>
                    <a:pt x="9134" y="1025446"/>
                  </a:lnTo>
                  <a:lnTo>
                    <a:pt x="4236" y="1076292"/>
                  </a:lnTo>
                  <a:lnTo>
                    <a:pt x="1192" y="1126128"/>
                  </a:lnTo>
                  <a:lnTo>
                    <a:pt x="0" y="1174640"/>
                  </a:lnTo>
                  <a:lnTo>
                    <a:pt x="660" y="1221514"/>
                  </a:lnTo>
                  <a:lnTo>
                    <a:pt x="3172" y="1266436"/>
                  </a:lnTo>
                  <a:lnTo>
                    <a:pt x="7538" y="1309090"/>
                  </a:lnTo>
                  <a:lnTo>
                    <a:pt x="13755" y="1349163"/>
                  </a:lnTo>
                  <a:lnTo>
                    <a:pt x="31746" y="1420307"/>
                  </a:lnTo>
                  <a:lnTo>
                    <a:pt x="60746" y="1483652"/>
                  </a:lnTo>
                  <a:lnTo>
                    <a:pt x="106400" y="1541452"/>
                  </a:lnTo>
                  <a:lnTo>
                    <a:pt x="165655" y="1589530"/>
                  </a:lnTo>
                  <a:lnTo>
                    <a:pt x="199883" y="1610281"/>
                  </a:lnTo>
                  <a:lnTo>
                    <a:pt x="236911" y="1629030"/>
                  </a:lnTo>
                  <a:lnTo>
                    <a:pt x="276540" y="1645921"/>
                  </a:lnTo>
                  <a:lnTo>
                    <a:pt x="318569" y="1661096"/>
                  </a:lnTo>
                  <a:lnTo>
                    <a:pt x="362798" y="1674698"/>
                  </a:lnTo>
                  <a:lnTo>
                    <a:pt x="409028" y="1686870"/>
                  </a:lnTo>
                  <a:lnTo>
                    <a:pt x="457058" y="1697756"/>
                  </a:lnTo>
                  <a:lnTo>
                    <a:pt x="506688" y="1707498"/>
                  </a:lnTo>
                  <a:lnTo>
                    <a:pt x="557718" y="1716239"/>
                  </a:lnTo>
                  <a:lnTo>
                    <a:pt x="609948" y="1724123"/>
                  </a:lnTo>
                  <a:lnTo>
                    <a:pt x="663179" y="1731291"/>
                  </a:lnTo>
                  <a:lnTo>
                    <a:pt x="717209" y="1737888"/>
                  </a:lnTo>
                  <a:lnTo>
                    <a:pt x="771840" y="1744056"/>
                  </a:lnTo>
                  <a:lnTo>
                    <a:pt x="882101" y="1755676"/>
                  </a:lnTo>
                  <a:lnTo>
                    <a:pt x="1949409" y="1069622"/>
                  </a:lnTo>
                  <a:lnTo>
                    <a:pt x="1993776" y="1034062"/>
                  </a:lnTo>
                  <a:lnTo>
                    <a:pt x="2037638" y="998502"/>
                  </a:lnTo>
                  <a:lnTo>
                    <a:pt x="2080487" y="962941"/>
                  </a:lnTo>
                  <a:lnTo>
                    <a:pt x="2121813" y="927380"/>
                  </a:lnTo>
                  <a:lnTo>
                    <a:pt x="2161109" y="891817"/>
                  </a:lnTo>
                  <a:lnTo>
                    <a:pt x="2197866" y="856254"/>
                  </a:lnTo>
                  <a:lnTo>
                    <a:pt x="2231576" y="820689"/>
                  </a:lnTo>
                  <a:lnTo>
                    <a:pt x="2261730" y="785123"/>
                  </a:lnTo>
                  <a:lnTo>
                    <a:pt x="2287820" y="749555"/>
                  </a:lnTo>
                  <a:lnTo>
                    <a:pt x="2309337" y="713985"/>
                  </a:lnTo>
                  <a:lnTo>
                    <a:pt x="2325773" y="678412"/>
                  </a:lnTo>
                  <a:lnTo>
                    <a:pt x="2341367" y="607259"/>
                  </a:lnTo>
                  <a:lnTo>
                    <a:pt x="2339509" y="571679"/>
                  </a:lnTo>
                  <a:lnTo>
                    <a:pt x="2318857" y="508338"/>
                  </a:lnTo>
                  <a:lnTo>
                    <a:pt x="2283257" y="447333"/>
                  </a:lnTo>
                  <a:lnTo>
                    <a:pt x="2259795" y="414772"/>
                  </a:lnTo>
                  <a:lnTo>
                    <a:pt x="2232863" y="381294"/>
                  </a:lnTo>
                  <a:lnTo>
                    <a:pt x="2202691" y="347244"/>
                  </a:lnTo>
                  <a:lnTo>
                    <a:pt x="2169506" y="312965"/>
                  </a:lnTo>
                  <a:lnTo>
                    <a:pt x="2133538" y="278799"/>
                  </a:lnTo>
                  <a:lnTo>
                    <a:pt x="2095016" y="245090"/>
                  </a:lnTo>
                  <a:lnTo>
                    <a:pt x="2054168" y="212182"/>
                  </a:lnTo>
                  <a:lnTo>
                    <a:pt x="2011225" y="180416"/>
                  </a:lnTo>
                  <a:lnTo>
                    <a:pt x="1966413" y="150136"/>
                  </a:lnTo>
                  <a:lnTo>
                    <a:pt x="1919963" y="121685"/>
                  </a:lnTo>
                  <a:lnTo>
                    <a:pt x="1872103" y="95407"/>
                  </a:lnTo>
                  <a:lnTo>
                    <a:pt x="1823062" y="71644"/>
                  </a:lnTo>
                  <a:lnTo>
                    <a:pt x="1773069" y="50740"/>
                  </a:lnTo>
                  <a:lnTo>
                    <a:pt x="1722353" y="33037"/>
                  </a:lnTo>
                  <a:lnTo>
                    <a:pt x="1671143" y="18879"/>
                  </a:lnTo>
                  <a:lnTo>
                    <a:pt x="1619667" y="8608"/>
                  </a:lnTo>
                  <a:lnTo>
                    <a:pt x="1568155" y="2568"/>
                  </a:lnTo>
                  <a:lnTo>
                    <a:pt x="1530078" y="570"/>
                  </a:lnTo>
                  <a:lnTo>
                    <a:pt x="1489496" y="0"/>
                  </a:lnTo>
                  <a:close/>
                </a:path>
              </a:pathLst>
            </a:custGeom>
            <a:solidFill>
              <a:srgbClr val="944F7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7" name="Google Shape;277;p11"/>
            <p:cNvSpPr/>
            <p:nvPr/>
          </p:nvSpPr>
          <p:spPr>
            <a:xfrm>
              <a:off x="6432971" y="2679163"/>
              <a:ext cx="2341880" cy="1755775"/>
            </a:xfrm>
            <a:custGeom>
              <a:avLst/>
              <a:gdLst/>
              <a:ahLst/>
              <a:cxnLst/>
              <a:rect l="l" t="t" r="r" b="b"/>
              <a:pathLst>
                <a:path w="2341879" h="1755775" extrusionOk="0">
                  <a:moveTo>
                    <a:pt x="882101" y="1755676"/>
                  </a:moveTo>
                  <a:lnTo>
                    <a:pt x="826871" y="1749937"/>
                  </a:lnTo>
                  <a:lnTo>
                    <a:pt x="771840" y="1744056"/>
                  </a:lnTo>
                  <a:lnTo>
                    <a:pt x="717209" y="1737888"/>
                  </a:lnTo>
                  <a:lnTo>
                    <a:pt x="663179" y="1731291"/>
                  </a:lnTo>
                  <a:lnTo>
                    <a:pt x="609948" y="1724123"/>
                  </a:lnTo>
                  <a:lnTo>
                    <a:pt x="557718" y="1716239"/>
                  </a:lnTo>
                  <a:lnTo>
                    <a:pt x="506688" y="1707498"/>
                  </a:lnTo>
                  <a:lnTo>
                    <a:pt x="457058" y="1697756"/>
                  </a:lnTo>
                  <a:lnTo>
                    <a:pt x="409028" y="1686870"/>
                  </a:lnTo>
                  <a:lnTo>
                    <a:pt x="362798" y="1674698"/>
                  </a:lnTo>
                  <a:lnTo>
                    <a:pt x="318569" y="1661096"/>
                  </a:lnTo>
                  <a:lnTo>
                    <a:pt x="276540" y="1645921"/>
                  </a:lnTo>
                  <a:lnTo>
                    <a:pt x="236911" y="1629030"/>
                  </a:lnTo>
                  <a:lnTo>
                    <a:pt x="199883" y="1610281"/>
                  </a:lnTo>
                  <a:lnTo>
                    <a:pt x="165655" y="1589530"/>
                  </a:lnTo>
                  <a:lnTo>
                    <a:pt x="134427" y="1566635"/>
                  </a:lnTo>
                  <a:lnTo>
                    <a:pt x="81773" y="1513839"/>
                  </a:lnTo>
                  <a:lnTo>
                    <a:pt x="43520" y="1450749"/>
                  </a:lnTo>
                  <a:lnTo>
                    <a:pt x="21825" y="1386340"/>
                  </a:lnTo>
                  <a:lnTo>
                    <a:pt x="7538" y="1309090"/>
                  </a:lnTo>
                  <a:lnTo>
                    <a:pt x="3172" y="1266436"/>
                  </a:lnTo>
                  <a:lnTo>
                    <a:pt x="660" y="1221514"/>
                  </a:lnTo>
                  <a:lnTo>
                    <a:pt x="0" y="1174640"/>
                  </a:lnTo>
                  <a:lnTo>
                    <a:pt x="1192" y="1126128"/>
                  </a:lnTo>
                  <a:lnTo>
                    <a:pt x="4236" y="1076292"/>
                  </a:lnTo>
                  <a:lnTo>
                    <a:pt x="9134" y="1025446"/>
                  </a:lnTo>
                  <a:lnTo>
                    <a:pt x="15884" y="973906"/>
                  </a:lnTo>
                  <a:lnTo>
                    <a:pt x="24486" y="921985"/>
                  </a:lnTo>
                  <a:lnTo>
                    <a:pt x="34942" y="869997"/>
                  </a:lnTo>
                  <a:lnTo>
                    <a:pt x="47250" y="818259"/>
                  </a:lnTo>
                  <a:lnTo>
                    <a:pt x="61411" y="767082"/>
                  </a:lnTo>
                  <a:lnTo>
                    <a:pt x="77425" y="716783"/>
                  </a:lnTo>
                  <a:lnTo>
                    <a:pt x="95291" y="667676"/>
                  </a:lnTo>
                  <a:lnTo>
                    <a:pt x="115011" y="620074"/>
                  </a:lnTo>
                  <a:lnTo>
                    <a:pt x="136584" y="574293"/>
                  </a:lnTo>
                  <a:lnTo>
                    <a:pt x="160010" y="530646"/>
                  </a:lnTo>
                  <a:lnTo>
                    <a:pt x="185290" y="489448"/>
                  </a:lnTo>
                  <a:lnTo>
                    <a:pt x="212422" y="451015"/>
                  </a:lnTo>
                  <a:lnTo>
                    <a:pt x="241408" y="415659"/>
                  </a:lnTo>
                  <a:lnTo>
                    <a:pt x="272247" y="383695"/>
                  </a:lnTo>
                  <a:lnTo>
                    <a:pt x="301140" y="358125"/>
                  </a:lnTo>
                  <a:lnTo>
                    <a:pt x="333217" y="333171"/>
                  </a:lnTo>
                  <a:lnTo>
                    <a:pt x="368259" y="308863"/>
                  </a:lnTo>
                  <a:lnTo>
                    <a:pt x="406048" y="285232"/>
                  </a:lnTo>
                  <a:lnTo>
                    <a:pt x="446364" y="262311"/>
                  </a:lnTo>
                  <a:lnTo>
                    <a:pt x="488989" y="240130"/>
                  </a:lnTo>
                  <a:lnTo>
                    <a:pt x="533705" y="218720"/>
                  </a:lnTo>
                  <a:lnTo>
                    <a:pt x="580292" y="198113"/>
                  </a:lnTo>
                  <a:lnTo>
                    <a:pt x="628531" y="178340"/>
                  </a:lnTo>
                  <a:lnTo>
                    <a:pt x="678205" y="159431"/>
                  </a:lnTo>
                  <a:lnTo>
                    <a:pt x="729094" y="141419"/>
                  </a:lnTo>
                  <a:lnTo>
                    <a:pt x="780979" y="124334"/>
                  </a:lnTo>
                  <a:lnTo>
                    <a:pt x="833642" y="108208"/>
                  </a:lnTo>
                  <a:lnTo>
                    <a:pt x="886864" y="93072"/>
                  </a:lnTo>
                  <a:lnTo>
                    <a:pt x="940426" y="78956"/>
                  </a:lnTo>
                  <a:lnTo>
                    <a:pt x="994109" y="65893"/>
                  </a:lnTo>
                  <a:lnTo>
                    <a:pt x="1047696" y="53913"/>
                  </a:lnTo>
                  <a:lnTo>
                    <a:pt x="1100966" y="43048"/>
                  </a:lnTo>
                  <a:lnTo>
                    <a:pt x="1153701" y="33329"/>
                  </a:lnTo>
                  <a:lnTo>
                    <a:pt x="1205682" y="24787"/>
                  </a:lnTo>
                  <a:lnTo>
                    <a:pt x="1256692" y="17453"/>
                  </a:lnTo>
                  <a:lnTo>
                    <a:pt x="1306510" y="11359"/>
                  </a:lnTo>
                  <a:lnTo>
                    <a:pt x="1354918" y="6535"/>
                  </a:lnTo>
                  <a:lnTo>
                    <a:pt x="1401698" y="3013"/>
                  </a:lnTo>
                  <a:lnTo>
                    <a:pt x="1446630" y="824"/>
                  </a:lnTo>
                  <a:lnTo>
                    <a:pt x="1489496" y="0"/>
                  </a:lnTo>
                  <a:lnTo>
                    <a:pt x="1530078" y="570"/>
                  </a:lnTo>
                  <a:lnTo>
                    <a:pt x="1568155" y="2568"/>
                  </a:lnTo>
                  <a:lnTo>
                    <a:pt x="1619667" y="8608"/>
                  </a:lnTo>
                  <a:lnTo>
                    <a:pt x="1671143" y="18879"/>
                  </a:lnTo>
                  <a:lnTo>
                    <a:pt x="1722353" y="33037"/>
                  </a:lnTo>
                  <a:lnTo>
                    <a:pt x="1773069" y="50740"/>
                  </a:lnTo>
                  <a:lnTo>
                    <a:pt x="1823062" y="71644"/>
                  </a:lnTo>
                  <a:lnTo>
                    <a:pt x="1872103" y="95407"/>
                  </a:lnTo>
                  <a:lnTo>
                    <a:pt x="1919963" y="121685"/>
                  </a:lnTo>
                  <a:lnTo>
                    <a:pt x="1966413" y="150136"/>
                  </a:lnTo>
                  <a:lnTo>
                    <a:pt x="2011225" y="180416"/>
                  </a:lnTo>
                  <a:lnTo>
                    <a:pt x="2054168" y="212182"/>
                  </a:lnTo>
                  <a:lnTo>
                    <a:pt x="2095016" y="245090"/>
                  </a:lnTo>
                  <a:lnTo>
                    <a:pt x="2133538" y="278799"/>
                  </a:lnTo>
                  <a:lnTo>
                    <a:pt x="2169506" y="312965"/>
                  </a:lnTo>
                  <a:lnTo>
                    <a:pt x="2202691" y="347244"/>
                  </a:lnTo>
                  <a:lnTo>
                    <a:pt x="2232863" y="381294"/>
                  </a:lnTo>
                  <a:lnTo>
                    <a:pt x="2259795" y="414772"/>
                  </a:lnTo>
                  <a:lnTo>
                    <a:pt x="2283257" y="447333"/>
                  </a:lnTo>
                  <a:lnTo>
                    <a:pt x="2318857" y="508338"/>
                  </a:lnTo>
                  <a:lnTo>
                    <a:pt x="2339509" y="571679"/>
                  </a:lnTo>
                  <a:lnTo>
                    <a:pt x="2341367" y="607259"/>
                  </a:lnTo>
                  <a:lnTo>
                    <a:pt x="2336619" y="642837"/>
                  </a:lnTo>
                  <a:lnTo>
                    <a:pt x="2309337" y="713985"/>
                  </a:lnTo>
                  <a:lnTo>
                    <a:pt x="2287820" y="749555"/>
                  </a:lnTo>
                  <a:lnTo>
                    <a:pt x="2261730" y="785123"/>
                  </a:lnTo>
                  <a:lnTo>
                    <a:pt x="2231576" y="820689"/>
                  </a:lnTo>
                  <a:lnTo>
                    <a:pt x="2197866" y="856254"/>
                  </a:lnTo>
                  <a:lnTo>
                    <a:pt x="2161109" y="891817"/>
                  </a:lnTo>
                  <a:lnTo>
                    <a:pt x="2121813" y="927380"/>
                  </a:lnTo>
                  <a:lnTo>
                    <a:pt x="2080487" y="962941"/>
                  </a:lnTo>
                  <a:lnTo>
                    <a:pt x="2037638" y="998502"/>
                  </a:lnTo>
                  <a:lnTo>
                    <a:pt x="1993776" y="1034062"/>
                  </a:lnTo>
                  <a:lnTo>
                    <a:pt x="1949409" y="1069622"/>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8" name="Google Shape;278;p11"/>
            <p:cNvSpPr/>
            <p:nvPr/>
          </p:nvSpPr>
          <p:spPr>
            <a:xfrm>
              <a:off x="7294573" y="3545619"/>
              <a:ext cx="1311910" cy="1071245"/>
            </a:xfrm>
            <a:custGeom>
              <a:avLst/>
              <a:gdLst/>
              <a:ahLst/>
              <a:cxnLst/>
              <a:rect l="l" t="t" r="r" b="b"/>
              <a:pathLst>
                <a:path w="1311909" h="1071245" extrusionOk="0">
                  <a:moveTo>
                    <a:pt x="815726" y="0"/>
                  </a:moveTo>
                  <a:lnTo>
                    <a:pt x="745676" y="16761"/>
                  </a:lnTo>
                  <a:lnTo>
                    <a:pt x="706472" y="32841"/>
                  </a:lnTo>
                  <a:lnTo>
                    <a:pt x="665034" y="53453"/>
                  </a:lnTo>
                  <a:lnTo>
                    <a:pt x="621773" y="78147"/>
                  </a:lnTo>
                  <a:lnTo>
                    <a:pt x="577103" y="106472"/>
                  </a:lnTo>
                  <a:lnTo>
                    <a:pt x="531438" y="137977"/>
                  </a:lnTo>
                  <a:lnTo>
                    <a:pt x="485190" y="172210"/>
                  </a:lnTo>
                  <a:lnTo>
                    <a:pt x="438773" y="208723"/>
                  </a:lnTo>
                  <a:lnTo>
                    <a:pt x="392599" y="247063"/>
                  </a:lnTo>
                  <a:lnTo>
                    <a:pt x="347083" y="286780"/>
                  </a:lnTo>
                  <a:lnTo>
                    <a:pt x="302636" y="327423"/>
                  </a:lnTo>
                  <a:lnTo>
                    <a:pt x="259673" y="368542"/>
                  </a:lnTo>
                  <a:lnTo>
                    <a:pt x="218607" y="409686"/>
                  </a:lnTo>
                  <a:lnTo>
                    <a:pt x="179850" y="450403"/>
                  </a:lnTo>
                  <a:lnTo>
                    <a:pt x="143816" y="490244"/>
                  </a:lnTo>
                  <a:lnTo>
                    <a:pt x="110918" y="528758"/>
                  </a:lnTo>
                  <a:lnTo>
                    <a:pt x="81568" y="565493"/>
                  </a:lnTo>
                  <a:lnTo>
                    <a:pt x="56182" y="600000"/>
                  </a:lnTo>
                  <a:lnTo>
                    <a:pt x="35170" y="631827"/>
                  </a:lnTo>
                  <a:lnTo>
                    <a:pt x="7926" y="685639"/>
                  </a:lnTo>
                  <a:lnTo>
                    <a:pt x="0" y="721152"/>
                  </a:lnTo>
                  <a:lnTo>
                    <a:pt x="1079" y="756392"/>
                  </a:lnTo>
                  <a:lnTo>
                    <a:pt x="27004" y="824967"/>
                  </a:lnTo>
                  <a:lnTo>
                    <a:pt x="50226" y="857762"/>
                  </a:lnTo>
                  <a:lnTo>
                    <a:pt x="79204" y="889201"/>
                  </a:lnTo>
                  <a:lnTo>
                    <a:pt x="113126" y="919014"/>
                  </a:lnTo>
                  <a:lnTo>
                    <a:pt x="151180" y="946930"/>
                  </a:lnTo>
                  <a:lnTo>
                    <a:pt x="192552" y="972678"/>
                  </a:lnTo>
                  <a:lnTo>
                    <a:pt x="236432" y="995989"/>
                  </a:lnTo>
                  <a:lnTo>
                    <a:pt x="282006" y="1016592"/>
                  </a:lnTo>
                  <a:lnTo>
                    <a:pt x="328462" y="1034217"/>
                  </a:lnTo>
                  <a:lnTo>
                    <a:pt x="374987" y="1048592"/>
                  </a:lnTo>
                  <a:lnTo>
                    <a:pt x="420771" y="1059447"/>
                  </a:lnTo>
                  <a:lnTo>
                    <a:pt x="464999" y="1066512"/>
                  </a:lnTo>
                  <a:lnTo>
                    <a:pt x="543555" y="1071156"/>
                  </a:lnTo>
                  <a:lnTo>
                    <a:pt x="589546" y="1070945"/>
                  </a:lnTo>
                  <a:lnTo>
                    <a:pt x="639036" y="1069046"/>
                  </a:lnTo>
                  <a:lnTo>
                    <a:pt x="691291" y="1065459"/>
                  </a:lnTo>
                  <a:lnTo>
                    <a:pt x="745578" y="1060184"/>
                  </a:lnTo>
                  <a:lnTo>
                    <a:pt x="801166" y="1053220"/>
                  </a:lnTo>
                  <a:lnTo>
                    <a:pt x="857320" y="1044569"/>
                  </a:lnTo>
                  <a:lnTo>
                    <a:pt x="913308" y="1034230"/>
                  </a:lnTo>
                  <a:lnTo>
                    <a:pt x="968397" y="1022204"/>
                  </a:lnTo>
                  <a:lnTo>
                    <a:pt x="1021854" y="1008490"/>
                  </a:lnTo>
                  <a:lnTo>
                    <a:pt x="1072947" y="993088"/>
                  </a:lnTo>
                  <a:lnTo>
                    <a:pt x="1120942" y="975999"/>
                  </a:lnTo>
                  <a:lnTo>
                    <a:pt x="1165106" y="957223"/>
                  </a:lnTo>
                  <a:lnTo>
                    <a:pt x="1204707" y="936760"/>
                  </a:lnTo>
                  <a:lnTo>
                    <a:pt x="1239011" y="914610"/>
                  </a:lnTo>
                  <a:lnTo>
                    <a:pt x="1288800" y="865249"/>
                  </a:lnTo>
                  <a:lnTo>
                    <a:pt x="1309238" y="811078"/>
                  </a:lnTo>
                  <a:lnTo>
                    <a:pt x="1311351" y="779052"/>
                  </a:lnTo>
                  <a:lnTo>
                    <a:pt x="1309415" y="742561"/>
                  </a:lnTo>
                  <a:lnTo>
                    <a:pt x="1303688" y="702207"/>
                  </a:lnTo>
                  <a:lnTo>
                    <a:pt x="1294426" y="658590"/>
                  </a:lnTo>
                  <a:lnTo>
                    <a:pt x="1281888" y="612312"/>
                  </a:lnTo>
                  <a:lnTo>
                    <a:pt x="1266330" y="563973"/>
                  </a:lnTo>
                  <a:lnTo>
                    <a:pt x="1248010" y="514174"/>
                  </a:lnTo>
                  <a:lnTo>
                    <a:pt x="1227187" y="463516"/>
                  </a:lnTo>
                  <a:lnTo>
                    <a:pt x="1204116" y="412600"/>
                  </a:lnTo>
                  <a:lnTo>
                    <a:pt x="1179056" y="362027"/>
                  </a:lnTo>
                  <a:lnTo>
                    <a:pt x="1152265" y="312398"/>
                  </a:lnTo>
                  <a:lnTo>
                    <a:pt x="1123999" y="264314"/>
                  </a:lnTo>
                  <a:lnTo>
                    <a:pt x="1094516" y="218375"/>
                  </a:lnTo>
                  <a:lnTo>
                    <a:pt x="1064074" y="175183"/>
                  </a:lnTo>
                  <a:lnTo>
                    <a:pt x="1032930" y="135339"/>
                  </a:lnTo>
                  <a:lnTo>
                    <a:pt x="1001341" y="99443"/>
                  </a:lnTo>
                  <a:lnTo>
                    <a:pt x="969566" y="68096"/>
                  </a:lnTo>
                  <a:lnTo>
                    <a:pt x="937861" y="41899"/>
                  </a:lnTo>
                  <a:lnTo>
                    <a:pt x="875693" y="7361"/>
                  </a:lnTo>
                  <a:lnTo>
                    <a:pt x="81572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9" name="Google Shape;279;p11"/>
            <p:cNvSpPr/>
            <p:nvPr/>
          </p:nvSpPr>
          <p:spPr>
            <a:xfrm>
              <a:off x="7294573" y="3545619"/>
              <a:ext cx="1311910" cy="1071245"/>
            </a:xfrm>
            <a:custGeom>
              <a:avLst/>
              <a:gdLst/>
              <a:ahLst/>
              <a:cxnLst/>
              <a:rect l="l" t="t" r="r" b="b"/>
              <a:pathLst>
                <a:path w="1311909" h="1071245" extrusionOk="0">
                  <a:moveTo>
                    <a:pt x="7926" y="685639"/>
                  </a:moveTo>
                  <a:lnTo>
                    <a:pt x="35170" y="631827"/>
                  </a:lnTo>
                  <a:lnTo>
                    <a:pt x="56182" y="600000"/>
                  </a:lnTo>
                  <a:lnTo>
                    <a:pt x="81568" y="565493"/>
                  </a:lnTo>
                  <a:lnTo>
                    <a:pt x="110918" y="528758"/>
                  </a:lnTo>
                  <a:lnTo>
                    <a:pt x="143816" y="490244"/>
                  </a:lnTo>
                  <a:lnTo>
                    <a:pt x="179850" y="450403"/>
                  </a:lnTo>
                  <a:lnTo>
                    <a:pt x="218607" y="409686"/>
                  </a:lnTo>
                  <a:lnTo>
                    <a:pt x="259673" y="368542"/>
                  </a:lnTo>
                  <a:lnTo>
                    <a:pt x="302636" y="327423"/>
                  </a:lnTo>
                  <a:lnTo>
                    <a:pt x="347083" y="286780"/>
                  </a:lnTo>
                  <a:lnTo>
                    <a:pt x="392599" y="247063"/>
                  </a:lnTo>
                  <a:lnTo>
                    <a:pt x="438773" y="208723"/>
                  </a:lnTo>
                  <a:lnTo>
                    <a:pt x="485190" y="172210"/>
                  </a:lnTo>
                  <a:lnTo>
                    <a:pt x="531438" y="137977"/>
                  </a:lnTo>
                  <a:lnTo>
                    <a:pt x="577103" y="106472"/>
                  </a:lnTo>
                  <a:lnTo>
                    <a:pt x="621773" y="78147"/>
                  </a:lnTo>
                  <a:lnTo>
                    <a:pt x="665034" y="53453"/>
                  </a:lnTo>
                  <a:lnTo>
                    <a:pt x="706472" y="32841"/>
                  </a:lnTo>
                  <a:lnTo>
                    <a:pt x="745676" y="16761"/>
                  </a:lnTo>
                  <a:lnTo>
                    <a:pt x="782232" y="5663"/>
                  </a:lnTo>
                  <a:lnTo>
                    <a:pt x="815726" y="0"/>
                  </a:lnTo>
                  <a:lnTo>
                    <a:pt x="845745" y="220"/>
                  </a:lnTo>
                  <a:lnTo>
                    <a:pt x="906484" y="21454"/>
                  </a:lnTo>
                  <a:lnTo>
                    <a:pt x="969566" y="68096"/>
                  </a:lnTo>
                  <a:lnTo>
                    <a:pt x="1001341" y="99443"/>
                  </a:lnTo>
                  <a:lnTo>
                    <a:pt x="1032930" y="135339"/>
                  </a:lnTo>
                  <a:lnTo>
                    <a:pt x="1064074" y="175183"/>
                  </a:lnTo>
                  <a:lnTo>
                    <a:pt x="1094516" y="218375"/>
                  </a:lnTo>
                  <a:lnTo>
                    <a:pt x="1123999" y="264314"/>
                  </a:lnTo>
                  <a:lnTo>
                    <a:pt x="1152265" y="312398"/>
                  </a:lnTo>
                  <a:lnTo>
                    <a:pt x="1179056" y="362027"/>
                  </a:lnTo>
                  <a:lnTo>
                    <a:pt x="1204116" y="412600"/>
                  </a:lnTo>
                  <a:lnTo>
                    <a:pt x="1227187" y="463516"/>
                  </a:lnTo>
                  <a:lnTo>
                    <a:pt x="1248010" y="514174"/>
                  </a:lnTo>
                  <a:lnTo>
                    <a:pt x="1266330" y="563973"/>
                  </a:lnTo>
                  <a:lnTo>
                    <a:pt x="1281888" y="612312"/>
                  </a:lnTo>
                  <a:lnTo>
                    <a:pt x="1294426" y="658590"/>
                  </a:lnTo>
                  <a:lnTo>
                    <a:pt x="1303688" y="702207"/>
                  </a:lnTo>
                  <a:lnTo>
                    <a:pt x="1309415" y="742561"/>
                  </a:lnTo>
                  <a:lnTo>
                    <a:pt x="1311351" y="779052"/>
                  </a:lnTo>
                  <a:lnTo>
                    <a:pt x="1309238" y="811078"/>
                  </a:lnTo>
                  <a:lnTo>
                    <a:pt x="1288800" y="865249"/>
                  </a:lnTo>
                  <a:lnTo>
                    <a:pt x="1239011" y="914610"/>
                  </a:lnTo>
                  <a:lnTo>
                    <a:pt x="1204707" y="936760"/>
                  </a:lnTo>
                  <a:lnTo>
                    <a:pt x="1165106" y="957223"/>
                  </a:lnTo>
                  <a:lnTo>
                    <a:pt x="1120942" y="975999"/>
                  </a:lnTo>
                  <a:lnTo>
                    <a:pt x="1072947" y="993088"/>
                  </a:lnTo>
                  <a:lnTo>
                    <a:pt x="1021854" y="1008490"/>
                  </a:lnTo>
                  <a:lnTo>
                    <a:pt x="968397" y="1022204"/>
                  </a:lnTo>
                  <a:lnTo>
                    <a:pt x="913308" y="1034230"/>
                  </a:lnTo>
                  <a:lnTo>
                    <a:pt x="857320" y="1044569"/>
                  </a:lnTo>
                  <a:lnTo>
                    <a:pt x="801166" y="1053220"/>
                  </a:lnTo>
                  <a:lnTo>
                    <a:pt x="745578" y="1060184"/>
                  </a:lnTo>
                  <a:lnTo>
                    <a:pt x="691291" y="1065459"/>
                  </a:lnTo>
                  <a:lnTo>
                    <a:pt x="639036" y="1069046"/>
                  </a:lnTo>
                  <a:lnTo>
                    <a:pt x="589546" y="1070945"/>
                  </a:lnTo>
                  <a:lnTo>
                    <a:pt x="543555" y="1071156"/>
                  </a:lnTo>
                  <a:lnTo>
                    <a:pt x="501795" y="1069678"/>
                  </a:lnTo>
                  <a:lnTo>
                    <a:pt x="420771" y="1059447"/>
                  </a:lnTo>
                  <a:lnTo>
                    <a:pt x="374987" y="1048592"/>
                  </a:lnTo>
                  <a:lnTo>
                    <a:pt x="328462" y="1034217"/>
                  </a:lnTo>
                  <a:lnTo>
                    <a:pt x="282006" y="1016592"/>
                  </a:lnTo>
                  <a:lnTo>
                    <a:pt x="236432" y="995989"/>
                  </a:lnTo>
                  <a:lnTo>
                    <a:pt x="192552" y="972678"/>
                  </a:lnTo>
                  <a:lnTo>
                    <a:pt x="151180" y="946930"/>
                  </a:lnTo>
                  <a:lnTo>
                    <a:pt x="113126" y="919014"/>
                  </a:lnTo>
                  <a:lnTo>
                    <a:pt x="79204" y="889201"/>
                  </a:lnTo>
                  <a:lnTo>
                    <a:pt x="50226" y="857762"/>
                  </a:lnTo>
                  <a:lnTo>
                    <a:pt x="27004" y="824967"/>
                  </a:lnTo>
                  <a:lnTo>
                    <a:pt x="1079" y="756392"/>
                  </a:lnTo>
                  <a:lnTo>
                    <a:pt x="0" y="721152"/>
                  </a:lnTo>
                  <a:lnTo>
                    <a:pt x="7926" y="68563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pic>
        <p:nvPicPr>
          <p:cNvPr id="280" name="Google Shape;280;p11"/>
          <p:cNvPicPr preferRelativeResize="0"/>
          <p:nvPr/>
        </p:nvPicPr>
        <p:blipFill rotWithShape="1">
          <a:blip r:embed="rId3">
            <a:alphaModFix/>
          </a:blip>
          <a:srcRect/>
          <a:stretch/>
        </p:blipFill>
        <p:spPr>
          <a:xfrm>
            <a:off x="1194816" y="1882139"/>
            <a:ext cx="3415284" cy="3919728"/>
          </a:xfrm>
          <a:prstGeom prst="rect">
            <a:avLst/>
          </a:prstGeom>
          <a:noFill/>
          <a:ln>
            <a:noFill/>
          </a:ln>
        </p:spPr>
      </p:pic>
      <p:pic>
        <p:nvPicPr>
          <p:cNvPr id="281" name="Google Shape;281;p11"/>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12"/>
          <p:cNvSpPr txBox="1">
            <a:spLocks noGrp="1"/>
          </p:cNvSpPr>
          <p:nvPr>
            <p:ph type="title"/>
          </p:nvPr>
        </p:nvSpPr>
        <p:spPr>
          <a:xfrm>
            <a:off x="450600" y="231975"/>
            <a:ext cx="45477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287" name="Google Shape;287;p1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8" name="Google Shape;288;p12"/>
          <p:cNvSpPr txBox="1"/>
          <p:nvPr/>
        </p:nvSpPr>
        <p:spPr>
          <a:xfrm>
            <a:off x="1046480" y="1406397"/>
            <a:ext cx="2388870"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b="1">
                <a:solidFill>
                  <a:srgbClr val="003366"/>
                </a:solidFill>
                <a:latin typeface="Calibri"/>
                <a:ea typeface="Calibri"/>
                <a:cs typeface="Calibri"/>
                <a:sym typeface="Calibri"/>
              </a:rPr>
              <a:t>Planar Graphs</a:t>
            </a:r>
            <a:endParaRPr sz="3200">
              <a:latin typeface="Calibri"/>
              <a:ea typeface="Calibri"/>
              <a:cs typeface="Calibri"/>
              <a:sym typeface="Calibri"/>
            </a:endParaRPr>
          </a:p>
        </p:txBody>
      </p:sp>
      <p:sp>
        <p:nvSpPr>
          <p:cNvPr id="289" name="Google Shape;289;p12"/>
          <p:cNvSpPr txBox="1"/>
          <p:nvPr/>
        </p:nvSpPr>
        <p:spPr>
          <a:xfrm>
            <a:off x="5372652" y="1485597"/>
            <a:ext cx="3384000" cy="1377300"/>
          </a:xfrm>
          <a:prstGeom prst="rect">
            <a:avLst/>
          </a:prstGeom>
          <a:noFill/>
          <a:ln>
            <a:noFill/>
          </a:ln>
        </p:spPr>
        <p:txBody>
          <a:bodyPr spcFirstLastPara="1" wrap="square" lIns="0" tIns="139700" rIns="0" bIns="0" anchor="t" anchorCtr="0">
            <a:spAutoFit/>
          </a:bodyPr>
          <a:lstStyle/>
          <a:p>
            <a:pPr marL="172720" lvl="0" indent="-16002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Each vertex is a region.</a:t>
            </a:r>
            <a:endParaRPr sz="2400" dirty="0">
              <a:solidFill>
                <a:schemeClr val="dk1"/>
              </a:solidFill>
              <a:latin typeface="Calibri"/>
              <a:ea typeface="Calibri"/>
              <a:cs typeface="Calibri"/>
              <a:sym typeface="Calibri"/>
            </a:endParaRPr>
          </a:p>
          <a:p>
            <a:pPr marL="172720" lvl="0" indent="-160020" algn="l" rtl="0">
              <a:lnSpc>
                <a:spcPct val="100000"/>
              </a:lnSpc>
              <a:spcBef>
                <a:spcPts val="100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Two regions have an edge if they are adjacent.</a:t>
            </a:r>
            <a:endParaRPr sz="2400" dirty="0">
              <a:solidFill>
                <a:schemeClr val="dk1"/>
              </a:solidFill>
              <a:latin typeface="Calibri"/>
              <a:ea typeface="Calibri"/>
              <a:cs typeface="Calibri"/>
              <a:sym typeface="Calibri"/>
            </a:endParaRPr>
          </a:p>
        </p:txBody>
      </p:sp>
      <p:sp>
        <p:nvSpPr>
          <p:cNvPr id="291" name="Google Shape;291;p12"/>
          <p:cNvSpPr txBox="1"/>
          <p:nvPr/>
        </p:nvSpPr>
        <p:spPr>
          <a:xfrm>
            <a:off x="5608320" y="3273440"/>
            <a:ext cx="2595900" cy="309000"/>
          </a:xfrm>
          <a:prstGeom prst="rect">
            <a:avLst/>
          </a:prstGeom>
          <a:solidFill>
            <a:srgbClr val="CCFF99"/>
          </a:solidFill>
          <a:ln w="9525" cap="flat" cmpd="sng">
            <a:solidFill>
              <a:srgbClr val="E7E6E6"/>
            </a:solidFill>
            <a:prstDash val="solid"/>
            <a:round/>
            <a:headEnd type="none" w="sm" len="sm"/>
            <a:tailEnd type="none" w="sm" len="sm"/>
          </a:ln>
        </p:spPr>
        <p:txBody>
          <a:bodyPr spcFirstLastPara="1" wrap="square" lIns="0" tIns="31750" rIns="0" bIns="0" anchor="t" anchorCtr="0">
            <a:spAutoFit/>
          </a:bodyPr>
          <a:lstStyle/>
          <a:p>
            <a:pPr marL="90805"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This is a planar graph.</a:t>
            </a:r>
            <a:endParaRPr sz="1800">
              <a:solidFill>
                <a:schemeClr val="dk1"/>
              </a:solidFill>
              <a:latin typeface="Calibri"/>
              <a:ea typeface="Calibri"/>
              <a:cs typeface="Calibri"/>
              <a:sym typeface="Calibri"/>
            </a:endParaRPr>
          </a:p>
        </p:txBody>
      </p:sp>
      <p:sp>
        <p:nvSpPr>
          <p:cNvPr id="292" name="Google Shape;292;p12"/>
          <p:cNvSpPr/>
          <p:nvPr/>
        </p:nvSpPr>
        <p:spPr>
          <a:xfrm>
            <a:off x="6868170" y="2783347"/>
            <a:ext cx="76200" cy="457200"/>
          </a:xfrm>
          <a:custGeom>
            <a:avLst/>
            <a:gdLst/>
            <a:ahLst/>
            <a:cxnLst/>
            <a:rect l="l" t="t" r="r" b="b"/>
            <a:pathLst>
              <a:path w="76200" h="457200" extrusionOk="0">
                <a:moveTo>
                  <a:pt x="44450" y="63499"/>
                </a:moveTo>
                <a:lnTo>
                  <a:pt x="31750" y="63499"/>
                </a:lnTo>
                <a:lnTo>
                  <a:pt x="31750" y="457199"/>
                </a:lnTo>
                <a:lnTo>
                  <a:pt x="44450" y="457199"/>
                </a:lnTo>
                <a:lnTo>
                  <a:pt x="44450" y="63499"/>
                </a:lnTo>
                <a:close/>
              </a:path>
              <a:path w="76200" h="457200" extrusionOk="0">
                <a:moveTo>
                  <a:pt x="38100" y="0"/>
                </a:moveTo>
                <a:lnTo>
                  <a:pt x="0" y="76199"/>
                </a:lnTo>
                <a:lnTo>
                  <a:pt x="31750" y="76199"/>
                </a:lnTo>
                <a:lnTo>
                  <a:pt x="31750" y="63499"/>
                </a:lnTo>
                <a:lnTo>
                  <a:pt x="69850" y="63499"/>
                </a:lnTo>
                <a:lnTo>
                  <a:pt x="38100" y="0"/>
                </a:lnTo>
                <a:close/>
              </a:path>
              <a:path w="76200" h="457200" extrusionOk="0">
                <a:moveTo>
                  <a:pt x="69850" y="63499"/>
                </a:moveTo>
                <a:lnTo>
                  <a:pt x="44450" y="63499"/>
                </a:lnTo>
                <a:lnTo>
                  <a:pt x="44450" y="76199"/>
                </a:lnTo>
                <a:lnTo>
                  <a:pt x="76200" y="76199"/>
                </a:lnTo>
                <a:lnTo>
                  <a:pt x="69850" y="63499"/>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solidFill>
                <a:schemeClr val="dk1"/>
              </a:solidFill>
            </a:endParaRPr>
          </a:p>
        </p:txBody>
      </p:sp>
      <p:pic>
        <p:nvPicPr>
          <p:cNvPr id="293" name="Google Shape;293;p12"/>
          <p:cNvPicPr preferRelativeResize="0"/>
          <p:nvPr/>
        </p:nvPicPr>
        <p:blipFill rotWithShape="1">
          <a:blip r:embed="rId3">
            <a:alphaModFix/>
          </a:blip>
          <a:srcRect/>
          <a:stretch/>
        </p:blipFill>
        <p:spPr>
          <a:xfrm>
            <a:off x="1665702" y="2128806"/>
            <a:ext cx="3013141" cy="2759614"/>
          </a:xfrm>
          <a:prstGeom prst="rect">
            <a:avLst/>
          </a:prstGeom>
          <a:noFill/>
          <a:ln>
            <a:noFill/>
          </a:ln>
        </p:spPr>
      </p:pic>
      <p:pic>
        <p:nvPicPr>
          <p:cNvPr id="294" name="Google Shape;294;p12"/>
          <p:cNvPicPr preferRelativeResize="0"/>
          <p:nvPr/>
        </p:nvPicPr>
        <p:blipFill rotWithShape="1">
          <a:blip r:embed="rId4">
            <a:alphaModFix/>
          </a:blip>
          <a:srcRect/>
          <a:stretch/>
        </p:blipFill>
        <p:spPr>
          <a:xfrm>
            <a:off x="11029774" y="81853"/>
            <a:ext cx="1126686" cy="1767919"/>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8B67FA-000B-599E-5B23-B1CB0C943E14}"/>
                  </a:ext>
                </a:extLst>
              </p:cNvPr>
              <p:cNvSpPr txBox="1"/>
              <p:nvPr/>
            </p:nvSpPr>
            <p:spPr>
              <a:xfrm>
                <a:off x="762000" y="4989938"/>
                <a:ext cx="10482942" cy="461665"/>
              </a:xfrm>
              <a:prstGeom prst="rect">
                <a:avLst/>
              </a:prstGeom>
              <a:noFill/>
            </p:spPr>
            <p:txBody>
              <a:bodyPr wrap="square">
                <a:spAutoFit/>
              </a:bodyPr>
              <a:lstStyle/>
              <a:p>
                <a:pPr algn="just"/>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a planar graph, the chromatic Number must be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m:t>≤</m:t>
                    </m:r>
                    <m:r>
                      <a:rPr lang="en-IN" sz="2400" b="0" i="1" dirty="0" smtClean="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m:t> </m:t>
                    </m:r>
                  </m:oMath>
                </a14:m>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p:txBody>
          </p:sp>
        </mc:Choice>
        <mc:Fallback xmlns="">
          <p:sp>
            <p:nvSpPr>
              <p:cNvPr id="3" name="TextBox 2">
                <a:extLst>
                  <a:ext uri="{FF2B5EF4-FFF2-40B4-BE49-F238E27FC236}">
                    <a16:creationId xmlns:a16="http://schemas.microsoft.com/office/drawing/2014/main" id="{BD8B67FA-000B-599E-5B23-B1CB0C943E14}"/>
                  </a:ext>
                </a:extLst>
              </p:cNvPr>
              <p:cNvSpPr txBox="1">
                <a:spLocks noRot="1" noChangeAspect="1" noMove="1" noResize="1" noEditPoints="1" noAdjustHandles="1" noChangeArrowheads="1" noChangeShapeType="1" noTextEdit="1"/>
              </p:cNvSpPr>
              <p:nvPr/>
            </p:nvSpPr>
            <p:spPr>
              <a:xfrm>
                <a:off x="762000" y="4989938"/>
                <a:ext cx="10482942" cy="461665"/>
              </a:xfrm>
              <a:prstGeom prst="rect">
                <a:avLst/>
              </a:prstGeom>
              <a:blipFill>
                <a:blip r:embed="rId5"/>
                <a:stretch>
                  <a:fillRect l="-872" t="-10667" b="-30667"/>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07CC044F-4C36-C259-F10B-E6B91D20B8EB}"/>
              </a:ext>
            </a:extLst>
          </p:cNvPr>
          <p:cNvSpPr txBox="1"/>
          <p:nvPr/>
        </p:nvSpPr>
        <p:spPr>
          <a:xfrm>
            <a:off x="450599" y="5777170"/>
            <a:ext cx="9982373" cy="830997"/>
          </a:xfrm>
          <a:prstGeom prst="rect">
            <a:avLst/>
          </a:prstGeom>
          <a:noFill/>
        </p:spPr>
        <p:txBody>
          <a:bodyPr wrap="square">
            <a:spAutoFit/>
          </a:bodyPr>
          <a:lstStyle/>
          <a:p>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Can you paint the world map with only four colors so that no two adjacent countries share the same color?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YES</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35116F9-32E8-F7AB-99C6-B0218E8D4A82}"/>
                  </a:ext>
                </a:extLst>
              </p14:cNvPr>
              <p14:cNvContentPartPr/>
              <p14:nvPr/>
            </p14:nvContentPartPr>
            <p14:xfrm>
              <a:off x="491400" y="2856960"/>
              <a:ext cx="8113680" cy="3778920"/>
            </p14:xfrm>
          </p:contentPart>
        </mc:Choice>
        <mc:Fallback xmlns="">
          <p:pic>
            <p:nvPicPr>
              <p:cNvPr id="5" name="Ink 4">
                <a:extLst>
                  <a:ext uri="{FF2B5EF4-FFF2-40B4-BE49-F238E27FC236}">
                    <a16:creationId xmlns:a16="http://schemas.microsoft.com/office/drawing/2014/main" id="{435116F9-32E8-F7AB-99C6-B0218E8D4A82}"/>
                  </a:ext>
                </a:extLst>
              </p:cNvPr>
              <p:cNvPicPr/>
              <p:nvPr/>
            </p:nvPicPr>
            <p:blipFill>
              <a:blip r:embed="rId7"/>
              <a:stretch>
                <a:fillRect/>
              </a:stretch>
            </p:blipFill>
            <p:spPr>
              <a:xfrm>
                <a:off x="482040" y="2847600"/>
                <a:ext cx="8132400" cy="37976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155244" y="1853895"/>
            <a:ext cx="874927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000000"/>
                </a:solidFill>
              </a:rPr>
              <a:t>GRAPH THEORY AND ITS APPLICATIONS</a:t>
            </a:r>
            <a:endParaRPr sz="3600" dirty="0"/>
          </a:p>
        </p:txBody>
      </p:sp>
      <p:sp>
        <p:nvSpPr>
          <p:cNvPr id="55" name="Google Shape;55;p2"/>
          <p:cNvSpPr txBox="1"/>
          <p:nvPr/>
        </p:nvSpPr>
        <p:spPr>
          <a:xfrm>
            <a:off x="677672" y="2893567"/>
            <a:ext cx="287337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b="1">
                <a:solidFill>
                  <a:srgbClr val="2E5496"/>
                </a:solidFill>
                <a:latin typeface="Calibri"/>
                <a:ea typeface="Calibri"/>
                <a:cs typeface="Calibri"/>
                <a:sym typeface="Calibri"/>
              </a:rPr>
              <a:t>Graph Coloring</a:t>
            </a:r>
            <a:endParaRPr sz="3600">
              <a:latin typeface="Calibri"/>
              <a:ea typeface="Calibri"/>
              <a:cs typeface="Calibri"/>
              <a:sym typeface="Calibri"/>
            </a:endParaRPr>
          </a:p>
        </p:txBody>
      </p:sp>
      <p:sp>
        <p:nvSpPr>
          <p:cNvPr id="56" name="Google Shape;56;p2"/>
          <p:cNvSpPr txBox="1"/>
          <p:nvPr/>
        </p:nvSpPr>
        <p:spPr>
          <a:xfrm>
            <a:off x="677672" y="5462566"/>
            <a:ext cx="4995545" cy="773430"/>
          </a:xfrm>
          <a:prstGeom prst="rect">
            <a:avLst/>
          </a:prstGeom>
          <a:noFill/>
          <a:ln>
            <a:noFill/>
          </a:ln>
        </p:spPr>
        <p:txBody>
          <a:bodyPr spcFirstLastPara="1" wrap="square" lIns="0" tIns="53975"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280"/>
              </a:spcBef>
              <a:spcAft>
                <a:spcPts val="0"/>
              </a:spcAft>
              <a:buNone/>
            </a:pPr>
            <a:r>
              <a:rPr lang="en-US" sz="2000" dirty="0">
                <a:latin typeface="Calibri"/>
                <a:ea typeface="Calibri"/>
                <a:cs typeface="Calibri"/>
                <a:sym typeface="Calibri"/>
              </a:rPr>
              <a:t>Department of Computer Science &amp; Engineering</a:t>
            </a:r>
            <a:endParaRPr sz="2000" dirty="0">
              <a:latin typeface="Calibri"/>
              <a:ea typeface="Calibri"/>
              <a:cs typeface="Calibri"/>
              <a:sym typeface="Calibri"/>
            </a:endParaRPr>
          </a:p>
        </p:txBody>
      </p:sp>
      <p:sp>
        <p:nvSpPr>
          <p:cNvPr id="57" name="Google Shape;57;p2"/>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F4B08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 name="Google Shape;58;p2"/>
          <p:cNvSpPr/>
          <p:nvPr/>
        </p:nvSpPr>
        <p:spPr>
          <a:xfrm>
            <a:off x="761" y="2597657"/>
            <a:ext cx="7904480" cy="68580"/>
          </a:xfrm>
          <a:custGeom>
            <a:avLst/>
            <a:gdLst/>
            <a:ahLst/>
            <a:cxnLst/>
            <a:rect l="l" t="t" r="r" b="b"/>
            <a:pathLst>
              <a:path w="7904480" h="68580" extrusionOk="0">
                <a:moveTo>
                  <a:pt x="0" y="68579"/>
                </a:moveTo>
                <a:lnTo>
                  <a:pt x="7904099" y="0"/>
                </a:lnTo>
              </a:path>
            </a:pathLst>
          </a:custGeom>
          <a:noFill/>
          <a:ln w="38100" cap="flat" cmpd="sng">
            <a:solidFill>
              <a:srgbClr val="DFA167"/>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9" name="Google Shape;59;p2"/>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12"/>
          <p:cNvSpPr txBox="1">
            <a:spLocks noGrp="1"/>
          </p:cNvSpPr>
          <p:nvPr>
            <p:ph type="title"/>
          </p:nvPr>
        </p:nvSpPr>
        <p:spPr>
          <a:xfrm>
            <a:off x="450600" y="231975"/>
            <a:ext cx="45477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287" name="Google Shape;287;p1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94" name="Google Shape;294;p12"/>
          <p:cNvPicPr preferRelativeResize="0"/>
          <p:nvPr/>
        </p:nvPicPr>
        <p:blipFill rotWithShape="1">
          <a:blip r:embed="rId3">
            <a:alphaModFix/>
          </a:blip>
          <a:srcRect/>
          <a:stretch/>
        </p:blipFill>
        <p:spPr>
          <a:xfrm>
            <a:off x="11029774" y="81853"/>
            <a:ext cx="1126686" cy="1767919"/>
          </a:xfrm>
          <a:prstGeom prst="rect">
            <a:avLst/>
          </a:prstGeom>
          <a:noFill/>
          <a:ln>
            <a:noFill/>
          </a:ln>
        </p:spPr>
      </p:pic>
      <p:sp>
        <p:nvSpPr>
          <p:cNvPr id="5" name="TextBox 4">
            <a:extLst>
              <a:ext uri="{FF2B5EF4-FFF2-40B4-BE49-F238E27FC236}">
                <a16:creationId xmlns:a16="http://schemas.microsoft.com/office/drawing/2014/main" id="{7B2F2079-64F8-D07B-B173-212181E0A363}"/>
              </a:ext>
            </a:extLst>
          </p:cNvPr>
          <p:cNvSpPr txBox="1"/>
          <p:nvPr/>
        </p:nvSpPr>
        <p:spPr>
          <a:xfrm>
            <a:off x="327713" y="1456063"/>
            <a:ext cx="7802735" cy="3046988"/>
          </a:xfrm>
          <a:prstGeom prst="rect">
            <a:avLst/>
          </a:prstGeom>
          <a:noFill/>
        </p:spPr>
        <p:txBody>
          <a:bodyPr wrap="square">
            <a:spAutoFit/>
          </a:bodyPr>
          <a:lstStyle/>
          <a:p>
            <a:pPr algn="just"/>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rgbClr val="202122"/>
                </a:solidFill>
                <a:latin typeface="Calibri" panose="020F0502020204030204" pitchFamily="34" charset="0"/>
                <a:ea typeface="Calibri" panose="020F0502020204030204" pitchFamily="34" charset="0"/>
                <a:cs typeface="Calibri" panose="020F0502020204030204" pitchFamily="34" charset="0"/>
              </a:rPr>
              <a:t>F</a:t>
            </a:r>
            <a:r>
              <a:rPr lang="en-US" sz="2400" b="1"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our color theorem</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or the </a:t>
            </a:r>
            <a:r>
              <a:rPr lang="en-US" sz="2400" b="1"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four color map theorem</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states that </a:t>
            </a:r>
            <a:r>
              <a:rPr lang="en-US" sz="2400" b="0"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no more than four colors are required to color the regions of any map </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so that no two adjacent regions have the same color. </a:t>
            </a:r>
          </a:p>
          <a:p>
            <a:pPr algn="just"/>
            <a:endParaRPr lang="en-US" sz="2400" dirty="0">
              <a:solidFill>
                <a:srgbClr val="202122"/>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Adjacent</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means that two regions share a common boundary curve segment, not merely a corner where three or more regions meet).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1CB5A91-737A-04FB-FAB4-528B98A3BDD4}"/>
              </a:ext>
            </a:extLst>
          </p:cNvPr>
          <p:cNvPicPr>
            <a:picLocks noChangeAspect="1"/>
          </p:cNvPicPr>
          <p:nvPr/>
        </p:nvPicPr>
        <p:blipFill>
          <a:blip r:embed="rId4"/>
          <a:stretch>
            <a:fillRect/>
          </a:stretch>
        </p:blipFill>
        <p:spPr>
          <a:xfrm>
            <a:off x="8762761" y="2737972"/>
            <a:ext cx="2830356" cy="4120028"/>
          </a:xfrm>
          <a:prstGeom prst="rect">
            <a:avLst/>
          </a:prstGeom>
        </p:spPr>
      </p:pic>
      <p:sp>
        <p:nvSpPr>
          <p:cNvPr id="11" name="TextBox 10">
            <a:extLst>
              <a:ext uri="{FF2B5EF4-FFF2-40B4-BE49-F238E27FC236}">
                <a16:creationId xmlns:a16="http://schemas.microsoft.com/office/drawing/2014/main" id="{FB9C2312-BF7C-72AB-68EE-C6C324D70FFC}"/>
              </a:ext>
            </a:extLst>
          </p:cNvPr>
          <p:cNvSpPr txBox="1"/>
          <p:nvPr/>
        </p:nvSpPr>
        <p:spPr>
          <a:xfrm>
            <a:off x="1097949" y="6472136"/>
            <a:ext cx="6097836" cy="307777"/>
          </a:xfrm>
          <a:prstGeom prst="rect">
            <a:avLst/>
          </a:prstGeom>
          <a:noFill/>
        </p:spPr>
        <p:txBody>
          <a:bodyPr wrap="square">
            <a:spAutoFit/>
          </a:bodyPr>
          <a:lstStyle/>
          <a:p>
            <a:r>
              <a:rPr lang="en-IN" dirty="0"/>
              <a:t>https://en.wikipedia.org/wiki/Four_color_theorem</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F98F09CB-FAA8-1B14-F24E-731EC7F872B0}"/>
                  </a:ext>
                </a:extLst>
              </p14:cNvPr>
              <p14:cNvContentPartPr/>
              <p14:nvPr/>
            </p14:nvContentPartPr>
            <p14:xfrm>
              <a:off x="535680" y="2583720"/>
              <a:ext cx="4806720" cy="488160"/>
            </p14:xfrm>
          </p:contentPart>
        </mc:Choice>
        <mc:Fallback xmlns="">
          <p:pic>
            <p:nvPicPr>
              <p:cNvPr id="12" name="Ink 11">
                <a:extLst>
                  <a:ext uri="{FF2B5EF4-FFF2-40B4-BE49-F238E27FC236}">
                    <a16:creationId xmlns:a16="http://schemas.microsoft.com/office/drawing/2014/main" id="{F98F09CB-FAA8-1B14-F24E-731EC7F872B0}"/>
                  </a:ext>
                </a:extLst>
              </p:cNvPr>
              <p:cNvPicPr/>
              <p:nvPr/>
            </p:nvPicPr>
            <p:blipFill>
              <a:blip r:embed="rId6"/>
              <a:stretch>
                <a:fillRect/>
              </a:stretch>
            </p:blipFill>
            <p:spPr>
              <a:xfrm>
                <a:off x="526320" y="2574360"/>
                <a:ext cx="4825440" cy="506880"/>
              </a:xfrm>
              <a:prstGeom prst="rect">
                <a:avLst/>
              </a:prstGeom>
            </p:spPr>
          </p:pic>
        </mc:Fallback>
      </mc:AlternateContent>
    </p:spTree>
    <p:extLst>
      <p:ext uri="{BB962C8B-B14F-4D97-AF65-F5344CB8AC3E}">
        <p14:creationId xmlns:p14="http://schemas.microsoft.com/office/powerpoint/2010/main" val="55316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450600" y="231975"/>
            <a:ext cx="4605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00" name="Google Shape;300;p1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1" name="Google Shape;301;p13"/>
          <p:cNvSpPr txBox="1"/>
          <p:nvPr/>
        </p:nvSpPr>
        <p:spPr>
          <a:xfrm>
            <a:off x="934618" y="1317447"/>
            <a:ext cx="6887358"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b="1" dirty="0">
                <a:solidFill>
                  <a:srgbClr val="003366"/>
                </a:solidFill>
                <a:latin typeface="Calibri"/>
                <a:ea typeface="Calibri"/>
                <a:cs typeface="Calibri"/>
                <a:sym typeface="Calibri"/>
              </a:rPr>
              <a:t>Map Coloring( Food for thought)</a:t>
            </a:r>
            <a:endParaRPr sz="3200" dirty="0">
              <a:latin typeface="Calibri"/>
              <a:ea typeface="Calibri"/>
              <a:cs typeface="Calibri"/>
              <a:sym typeface="Calibri"/>
            </a:endParaRPr>
          </a:p>
        </p:txBody>
      </p:sp>
      <p:grpSp>
        <p:nvGrpSpPr>
          <p:cNvPr id="302" name="Google Shape;302;p13"/>
          <p:cNvGrpSpPr/>
          <p:nvPr/>
        </p:nvGrpSpPr>
        <p:grpSpPr>
          <a:xfrm>
            <a:off x="451289" y="3070831"/>
            <a:ext cx="3005651" cy="2750721"/>
            <a:chOff x="451289" y="3070831"/>
            <a:chExt cx="3005651" cy="2750721"/>
          </a:xfrm>
        </p:grpSpPr>
        <p:sp>
          <p:nvSpPr>
            <p:cNvPr id="303" name="Google Shape;303;p13"/>
            <p:cNvSpPr/>
            <p:nvPr/>
          </p:nvSpPr>
          <p:spPr>
            <a:xfrm>
              <a:off x="723900" y="4750307"/>
              <a:ext cx="2438400" cy="1071245"/>
            </a:xfrm>
            <a:custGeom>
              <a:avLst/>
              <a:gdLst/>
              <a:ahLst/>
              <a:cxnLst/>
              <a:rect l="l" t="t" r="r" b="b"/>
              <a:pathLst>
                <a:path w="2438400" h="1071245" extrusionOk="0">
                  <a:moveTo>
                    <a:pt x="0" y="0"/>
                  </a:moveTo>
                  <a:lnTo>
                    <a:pt x="26784" y="112074"/>
                  </a:lnTo>
                  <a:lnTo>
                    <a:pt x="40390" y="167722"/>
                  </a:lnTo>
                  <a:lnTo>
                    <a:pt x="54254" y="222899"/>
                  </a:lnTo>
                  <a:lnTo>
                    <a:pt x="68460" y="277450"/>
                  </a:lnTo>
                  <a:lnTo>
                    <a:pt x="83096" y="331216"/>
                  </a:lnTo>
                  <a:lnTo>
                    <a:pt x="98245" y="384041"/>
                  </a:lnTo>
                  <a:lnTo>
                    <a:pt x="113995" y="435768"/>
                  </a:lnTo>
                  <a:lnTo>
                    <a:pt x="130430" y="486239"/>
                  </a:lnTo>
                  <a:lnTo>
                    <a:pt x="147637" y="535297"/>
                  </a:lnTo>
                  <a:lnTo>
                    <a:pt x="165701" y="582784"/>
                  </a:lnTo>
                  <a:lnTo>
                    <a:pt x="184708" y="628544"/>
                  </a:lnTo>
                  <a:lnTo>
                    <a:pt x="204744" y="672420"/>
                  </a:lnTo>
                  <a:lnTo>
                    <a:pt x="225894" y="714254"/>
                  </a:lnTo>
                  <a:lnTo>
                    <a:pt x="248245" y="753888"/>
                  </a:lnTo>
                  <a:lnTo>
                    <a:pt x="271881" y="791167"/>
                  </a:lnTo>
                  <a:lnTo>
                    <a:pt x="296889" y="825932"/>
                  </a:lnTo>
                  <a:lnTo>
                    <a:pt x="323354" y="858026"/>
                  </a:lnTo>
                  <a:lnTo>
                    <a:pt x="351362" y="887293"/>
                  </a:lnTo>
                  <a:lnTo>
                    <a:pt x="381000" y="913574"/>
                  </a:lnTo>
                  <a:lnTo>
                    <a:pt x="415683" y="939997"/>
                  </a:lnTo>
                  <a:lnTo>
                    <a:pt x="451973" y="964226"/>
                  </a:lnTo>
                  <a:lnTo>
                    <a:pt x="489831" y="986184"/>
                  </a:lnTo>
                  <a:lnTo>
                    <a:pt x="529218" y="1005792"/>
                  </a:lnTo>
                  <a:lnTo>
                    <a:pt x="570095" y="1022972"/>
                  </a:lnTo>
                  <a:lnTo>
                    <a:pt x="612422" y="1037645"/>
                  </a:lnTo>
                  <a:lnTo>
                    <a:pt x="656160" y="1049733"/>
                  </a:lnTo>
                  <a:lnTo>
                    <a:pt x="701269" y="1059159"/>
                  </a:lnTo>
                  <a:lnTo>
                    <a:pt x="747712" y="1065842"/>
                  </a:lnTo>
                  <a:lnTo>
                    <a:pt x="795448" y="1069706"/>
                  </a:lnTo>
                  <a:lnTo>
                    <a:pt x="844438" y="1070672"/>
                  </a:lnTo>
                  <a:lnTo>
                    <a:pt x="894644" y="1068662"/>
                  </a:lnTo>
                  <a:lnTo>
                    <a:pt x="946025" y="1063597"/>
                  </a:lnTo>
                  <a:lnTo>
                    <a:pt x="998544" y="1055399"/>
                  </a:lnTo>
                  <a:lnTo>
                    <a:pt x="1052159" y="1043989"/>
                  </a:lnTo>
                  <a:lnTo>
                    <a:pt x="1106833" y="1029290"/>
                  </a:lnTo>
                  <a:lnTo>
                    <a:pt x="1162526" y="1011223"/>
                  </a:lnTo>
                  <a:lnTo>
                    <a:pt x="1219200" y="989711"/>
                  </a:lnTo>
                  <a:lnTo>
                    <a:pt x="1289021" y="958571"/>
                  </a:lnTo>
                  <a:lnTo>
                    <a:pt x="1324832" y="940664"/>
                  </a:lnTo>
                  <a:lnTo>
                    <a:pt x="1361214" y="921273"/>
                  </a:lnTo>
                  <a:lnTo>
                    <a:pt x="1398146" y="900452"/>
                  </a:lnTo>
                  <a:lnTo>
                    <a:pt x="1435608" y="878257"/>
                  </a:lnTo>
                  <a:lnTo>
                    <a:pt x="1473577" y="854743"/>
                  </a:lnTo>
                  <a:lnTo>
                    <a:pt x="1512033" y="829963"/>
                  </a:lnTo>
                  <a:lnTo>
                    <a:pt x="1550955" y="803974"/>
                  </a:lnTo>
                  <a:lnTo>
                    <a:pt x="1590322" y="776830"/>
                  </a:lnTo>
                  <a:lnTo>
                    <a:pt x="1630112" y="748587"/>
                  </a:lnTo>
                  <a:lnTo>
                    <a:pt x="1670304" y="719298"/>
                  </a:lnTo>
                  <a:lnTo>
                    <a:pt x="1710876" y="689020"/>
                  </a:lnTo>
                  <a:lnTo>
                    <a:pt x="1751809" y="657806"/>
                  </a:lnTo>
                  <a:lnTo>
                    <a:pt x="1793081" y="625713"/>
                  </a:lnTo>
                  <a:lnTo>
                    <a:pt x="1834670" y="592794"/>
                  </a:lnTo>
                  <a:lnTo>
                    <a:pt x="1876555" y="559105"/>
                  </a:lnTo>
                  <a:lnTo>
                    <a:pt x="1918716" y="524702"/>
                  </a:lnTo>
                  <a:lnTo>
                    <a:pt x="1961130" y="489637"/>
                  </a:lnTo>
                  <a:lnTo>
                    <a:pt x="2003777" y="453968"/>
                  </a:lnTo>
                  <a:lnTo>
                    <a:pt x="2046636" y="417748"/>
                  </a:lnTo>
                  <a:lnTo>
                    <a:pt x="2132905" y="343878"/>
                  </a:lnTo>
                  <a:lnTo>
                    <a:pt x="2219765" y="268465"/>
                  </a:lnTo>
                  <a:lnTo>
                    <a:pt x="2438400" y="76073"/>
                  </a:lnTo>
                  <a:lnTo>
                    <a:pt x="0" y="0"/>
                  </a:lnTo>
                  <a:close/>
                </a:path>
              </a:pathLst>
            </a:custGeom>
            <a:solidFill>
              <a:srgbClr val="FFFF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4" name="Google Shape;304;p13"/>
            <p:cNvSpPr/>
            <p:nvPr/>
          </p:nvSpPr>
          <p:spPr>
            <a:xfrm>
              <a:off x="723900" y="4750307"/>
              <a:ext cx="2438400" cy="1071245"/>
            </a:xfrm>
            <a:custGeom>
              <a:avLst/>
              <a:gdLst/>
              <a:ahLst/>
              <a:cxnLst/>
              <a:rect l="l" t="t" r="r" b="b"/>
              <a:pathLst>
                <a:path w="2438400" h="1071245" extrusionOk="0">
                  <a:moveTo>
                    <a:pt x="0" y="0"/>
                  </a:moveTo>
                  <a:lnTo>
                    <a:pt x="13349" y="56115"/>
                  </a:lnTo>
                  <a:lnTo>
                    <a:pt x="26784" y="112074"/>
                  </a:lnTo>
                  <a:lnTo>
                    <a:pt x="40390" y="167722"/>
                  </a:lnTo>
                  <a:lnTo>
                    <a:pt x="54254" y="222899"/>
                  </a:lnTo>
                  <a:lnTo>
                    <a:pt x="68460" y="277450"/>
                  </a:lnTo>
                  <a:lnTo>
                    <a:pt x="83096" y="331216"/>
                  </a:lnTo>
                  <a:lnTo>
                    <a:pt x="98245" y="384041"/>
                  </a:lnTo>
                  <a:lnTo>
                    <a:pt x="113995" y="435768"/>
                  </a:lnTo>
                  <a:lnTo>
                    <a:pt x="130430" y="486239"/>
                  </a:lnTo>
                  <a:lnTo>
                    <a:pt x="147637" y="535297"/>
                  </a:lnTo>
                  <a:lnTo>
                    <a:pt x="165701" y="582784"/>
                  </a:lnTo>
                  <a:lnTo>
                    <a:pt x="184708" y="628544"/>
                  </a:lnTo>
                  <a:lnTo>
                    <a:pt x="204744" y="672420"/>
                  </a:lnTo>
                  <a:lnTo>
                    <a:pt x="225894" y="714254"/>
                  </a:lnTo>
                  <a:lnTo>
                    <a:pt x="248245" y="753888"/>
                  </a:lnTo>
                  <a:lnTo>
                    <a:pt x="271881" y="791167"/>
                  </a:lnTo>
                  <a:lnTo>
                    <a:pt x="296889" y="825932"/>
                  </a:lnTo>
                  <a:lnTo>
                    <a:pt x="323354" y="858026"/>
                  </a:lnTo>
                  <a:lnTo>
                    <a:pt x="351362" y="887293"/>
                  </a:lnTo>
                  <a:lnTo>
                    <a:pt x="381000" y="913574"/>
                  </a:lnTo>
                  <a:lnTo>
                    <a:pt x="415683" y="939997"/>
                  </a:lnTo>
                  <a:lnTo>
                    <a:pt x="451973" y="964226"/>
                  </a:lnTo>
                  <a:lnTo>
                    <a:pt x="489831" y="986184"/>
                  </a:lnTo>
                  <a:lnTo>
                    <a:pt x="529218" y="1005792"/>
                  </a:lnTo>
                  <a:lnTo>
                    <a:pt x="570095" y="1022972"/>
                  </a:lnTo>
                  <a:lnTo>
                    <a:pt x="612422" y="1037645"/>
                  </a:lnTo>
                  <a:lnTo>
                    <a:pt x="656160" y="1049733"/>
                  </a:lnTo>
                  <a:lnTo>
                    <a:pt x="701269" y="1059159"/>
                  </a:lnTo>
                  <a:lnTo>
                    <a:pt x="747712" y="1065842"/>
                  </a:lnTo>
                  <a:lnTo>
                    <a:pt x="795448" y="1069706"/>
                  </a:lnTo>
                  <a:lnTo>
                    <a:pt x="844438" y="1070672"/>
                  </a:lnTo>
                  <a:lnTo>
                    <a:pt x="894644" y="1068662"/>
                  </a:lnTo>
                  <a:lnTo>
                    <a:pt x="946025" y="1063597"/>
                  </a:lnTo>
                  <a:lnTo>
                    <a:pt x="998544" y="1055399"/>
                  </a:lnTo>
                  <a:lnTo>
                    <a:pt x="1052159" y="1043989"/>
                  </a:lnTo>
                  <a:lnTo>
                    <a:pt x="1106833" y="1029290"/>
                  </a:lnTo>
                  <a:lnTo>
                    <a:pt x="1162526" y="1011223"/>
                  </a:lnTo>
                  <a:lnTo>
                    <a:pt x="1219200" y="989711"/>
                  </a:lnTo>
                  <a:lnTo>
                    <a:pt x="1289021" y="958571"/>
                  </a:lnTo>
                  <a:lnTo>
                    <a:pt x="1324832" y="940664"/>
                  </a:lnTo>
                  <a:lnTo>
                    <a:pt x="1361214" y="921273"/>
                  </a:lnTo>
                  <a:lnTo>
                    <a:pt x="1398146" y="900452"/>
                  </a:lnTo>
                  <a:lnTo>
                    <a:pt x="1435608" y="878257"/>
                  </a:lnTo>
                  <a:lnTo>
                    <a:pt x="1473577" y="854743"/>
                  </a:lnTo>
                  <a:lnTo>
                    <a:pt x="1512033" y="829963"/>
                  </a:lnTo>
                  <a:lnTo>
                    <a:pt x="1550955" y="803974"/>
                  </a:lnTo>
                  <a:lnTo>
                    <a:pt x="1590322" y="776830"/>
                  </a:lnTo>
                  <a:lnTo>
                    <a:pt x="1630112" y="748587"/>
                  </a:lnTo>
                  <a:lnTo>
                    <a:pt x="1670304" y="719298"/>
                  </a:lnTo>
                  <a:lnTo>
                    <a:pt x="1710876" y="689020"/>
                  </a:lnTo>
                  <a:lnTo>
                    <a:pt x="1751809" y="657806"/>
                  </a:lnTo>
                  <a:lnTo>
                    <a:pt x="1793081" y="625713"/>
                  </a:lnTo>
                  <a:lnTo>
                    <a:pt x="1834670" y="592794"/>
                  </a:lnTo>
                  <a:lnTo>
                    <a:pt x="1876555" y="559105"/>
                  </a:lnTo>
                  <a:lnTo>
                    <a:pt x="1918716" y="524702"/>
                  </a:lnTo>
                  <a:lnTo>
                    <a:pt x="1961130" y="489637"/>
                  </a:lnTo>
                  <a:lnTo>
                    <a:pt x="2003777" y="453968"/>
                  </a:lnTo>
                  <a:lnTo>
                    <a:pt x="2046636" y="417748"/>
                  </a:lnTo>
                  <a:lnTo>
                    <a:pt x="2089686" y="381033"/>
                  </a:lnTo>
                  <a:lnTo>
                    <a:pt x="2132905" y="343878"/>
                  </a:lnTo>
                  <a:lnTo>
                    <a:pt x="2176272" y="306337"/>
                  </a:lnTo>
                  <a:lnTo>
                    <a:pt x="2219765" y="268465"/>
                  </a:lnTo>
                  <a:lnTo>
                    <a:pt x="2263365" y="230318"/>
                  </a:lnTo>
                  <a:lnTo>
                    <a:pt x="2307050" y="191950"/>
                  </a:lnTo>
                  <a:lnTo>
                    <a:pt x="2350798" y="153417"/>
                  </a:lnTo>
                  <a:lnTo>
                    <a:pt x="2394588" y="114773"/>
                  </a:lnTo>
                  <a:lnTo>
                    <a:pt x="2438400" y="7607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5" name="Google Shape;305;p13"/>
            <p:cNvSpPr/>
            <p:nvPr/>
          </p:nvSpPr>
          <p:spPr>
            <a:xfrm>
              <a:off x="1866900" y="3759708"/>
              <a:ext cx="1590040" cy="1693545"/>
            </a:xfrm>
            <a:custGeom>
              <a:avLst/>
              <a:gdLst/>
              <a:ahLst/>
              <a:cxnLst/>
              <a:rect l="l" t="t" r="r" b="b"/>
              <a:pathLst>
                <a:path w="1590039" h="1693545" extrusionOk="0">
                  <a:moveTo>
                    <a:pt x="634238" y="0"/>
                  </a:moveTo>
                  <a:lnTo>
                    <a:pt x="0" y="1218819"/>
                  </a:lnTo>
                  <a:lnTo>
                    <a:pt x="44802" y="1254403"/>
                  </a:lnTo>
                  <a:lnTo>
                    <a:pt x="134250" y="1324855"/>
                  </a:lnTo>
                  <a:lnTo>
                    <a:pt x="178818" y="1359365"/>
                  </a:lnTo>
                  <a:lnTo>
                    <a:pt x="223229" y="1393161"/>
                  </a:lnTo>
                  <a:lnTo>
                    <a:pt x="267444" y="1426063"/>
                  </a:lnTo>
                  <a:lnTo>
                    <a:pt x="311424" y="1457893"/>
                  </a:lnTo>
                  <a:lnTo>
                    <a:pt x="355131" y="1488474"/>
                  </a:lnTo>
                  <a:lnTo>
                    <a:pt x="398524" y="1517626"/>
                  </a:lnTo>
                  <a:lnTo>
                    <a:pt x="441565" y="1545171"/>
                  </a:lnTo>
                  <a:lnTo>
                    <a:pt x="484214" y="1570931"/>
                  </a:lnTo>
                  <a:lnTo>
                    <a:pt x="526433" y="1594728"/>
                  </a:lnTo>
                  <a:lnTo>
                    <a:pt x="568183" y="1616383"/>
                  </a:lnTo>
                  <a:lnTo>
                    <a:pt x="609423" y="1635718"/>
                  </a:lnTo>
                  <a:lnTo>
                    <a:pt x="650115" y="1652554"/>
                  </a:lnTo>
                  <a:lnTo>
                    <a:pt x="690221" y="1666713"/>
                  </a:lnTo>
                  <a:lnTo>
                    <a:pt x="729700" y="1678017"/>
                  </a:lnTo>
                  <a:lnTo>
                    <a:pt x="768513" y="1686288"/>
                  </a:lnTo>
                  <a:lnTo>
                    <a:pt x="806622" y="1691346"/>
                  </a:lnTo>
                  <a:lnTo>
                    <a:pt x="843987" y="1693014"/>
                  </a:lnTo>
                  <a:lnTo>
                    <a:pt x="880570" y="1691113"/>
                  </a:lnTo>
                  <a:lnTo>
                    <a:pt x="951230" y="1675892"/>
                  </a:lnTo>
                  <a:lnTo>
                    <a:pt x="1014744" y="1646311"/>
                  </a:lnTo>
                  <a:lnTo>
                    <a:pt x="1048070" y="1625170"/>
                  </a:lnTo>
                  <a:lnTo>
                    <a:pt x="1082153" y="1600193"/>
                  </a:lnTo>
                  <a:lnTo>
                    <a:pt x="1116778" y="1571681"/>
                  </a:lnTo>
                  <a:lnTo>
                    <a:pt x="1151726" y="1539931"/>
                  </a:lnTo>
                  <a:lnTo>
                    <a:pt x="1186783" y="1505243"/>
                  </a:lnTo>
                  <a:lnTo>
                    <a:pt x="1221731" y="1467916"/>
                  </a:lnTo>
                  <a:lnTo>
                    <a:pt x="1256355" y="1428249"/>
                  </a:lnTo>
                  <a:lnTo>
                    <a:pt x="1290436" y="1386540"/>
                  </a:lnTo>
                  <a:lnTo>
                    <a:pt x="1323760" y="1343089"/>
                  </a:lnTo>
                  <a:lnTo>
                    <a:pt x="1356110" y="1298195"/>
                  </a:lnTo>
                  <a:lnTo>
                    <a:pt x="1387268" y="1252156"/>
                  </a:lnTo>
                  <a:lnTo>
                    <a:pt x="1417019" y="1205272"/>
                  </a:lnTo>
                  <a:lnTo>
                    <a:pt x="1445147" y="1157841"/>
                  </a:lnTo>
                  <a:lnTo>
                    <a:pt x="1471434" y="1110163"/>
                  </a:lnTo>
                  <a:lnTo>
                    <a:pt x="1495664" y="1062537"/>
                  </a:lnTo>
                  <a:lnTo>
                    <a:pt x="1517622" y="1015260"/>
                  </a:lnTo>
                  <a:lnTo>
                    <a:pt x="1537089" y="968634"/>
                  </a:lnTo>
                  <a:lnTo>
                    <a:pt x="1553851" y="922955"/>
                  </a:lnTo>
                  <a:lnTo>
                    <a:pt x="1567689" y="878525"/>
                  </a:lnTo>
                  <a:lnTo>
                    <a:pt x="1578389" y="835640"/>
                  </a:lnTo>
                  <a:lnTo>
                    <a:pt x="1585733" y="794601"/>
                  </a:lnTo>
                  <a:lnTo>
                    <a:pt x="1589505" y="755706"/>
                  </a:lnTo>
                  <a:lnTo>
                    <a:pt x="1589489" y="719255"/>
                  </a:lnTo>
                  <a:lnTo>
                    <a:pt x="1577250" y="652394"/>
                  </a:lnTo>
                  <a:lnTo>
                    <a:pt x="1550010" y="588167"/>
                  </a:lnTo>
                  <a:lnTo>
                    <a:pt x="1509375" y="526515"/>
                  </a:lnTo>
                  <a:lnTo>
                    <a:pt x="1484416" y="496581"/>
                  </a:lnTo>
                  <a:lnTo>
                    <a:pt x="1456564" y="467203"/>
                  </a:lnTo>
                  <a:lnTo>
                    <a:pt x="1425973" y="438351"/>
                  </a:lnTo>
                  <a:lnTo>
                    <a:pt x="1392794" y="409996"/>
                  </a:lnTo>
                  <a:lnTo>
                    <a:pt x="1357180" y="382109"/>
                  </a:lnTo>
                  <a:lnTo>
                    <a:pt x="1319283" y="354660"/>
                  </a:lnTo>
                  <a:lnTo>
                    <a:pt x="1279256" y="327621"/>
                  </a:lnTo>
                  <a:lnTo>
                    <a:pt x="1237249" y="300961"/>
                  </a:lnTo>
                  <a:lnTo>
                    <a:pt x="1193416" y="274652"/>
                  </a:lnTo>
                  <a:lnTo>
                    <a:pt x="1147909" y="248663"/>
                  </a:lnTo>
                  <a:lnTo>
                    <a:pt x="1100880" y="222967"/>
                  </a:lnTo>
                  <a:lnTo>
                    <a:pt x="1052480" y="197534"/>
                  </a:lnTo>
                  <a:lnTo>
                    <a:pt x="1002864" y="172333"/>
                  </a:lnTo>
                  <a:lnTo>
                    <a:pt x="952181" y="147337"/>
                  </a:lnTo>
                  <a:lnTo>
                    <a:pt x="900586" y="122515"/>
                  </a:lnTo>
                  <a:lnTo>
                    <a:pt x="848230" y="97838"/>
                  </a:lnTo>
                  <a:lnTo>
                    <a:pt x="795264" y="73278"/>
                  </a:lnTo>
                  <a:lnTo>
                    <a:pt x="741842" y="48804"/>
                  </a:lnTo>
                  <a:lnTo>
                    <a:pt x="634238" y="0"/>
                  </a:lnTo>
                  <a:close/>
                </a:path>
              </a:pathLst>
            </a:custGeom>
            <a:solidFill>
              <a:srgbClr val="FFCC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6" name="Google Shape;306;p13"/>
            <p:cNvSpPr/>
            <p:nvPr/>
          </p:nvSpPr>
          <p:spPr>
            <a:xfrm>
              <a:off x="1866900" y="3759708"/>
              <a:ext cx="1590040" cy="1693545"/>
            </a:xfrm>
            <a:custGeom>
              <a:avLst/>
              <a:gdLst/>
              <a:ahLst/>
              <a:cxnLst/>
              <a:rect l="l" t="t" r="r" b="b"/>
              <a:pathLst>
                <a:path w="1590039" h="1693545" extrusionOk="0">
                  <a:moveTo>
                    <a:pt x="634238" y="0"/>
                  </a:moveTo>
                  <a:lnTo>
                    <a:pt x="688116" y="24388"/>
                  </a:lnTo>
                  <a:lnTo>
                    <a:pt x="741842" y="48804"/>
                  </a:lnTo>
                  <a:lnTo>
                    <a:pt x="795264" y="73278"/>
                  </a:lnTo>
                  <a:lnTo>
                    <a:pt x="848230" y="97838"/>
                  </a:lnTo>
                  <a:lnTo>
                    <a:pt x="900586" y="122515"/>
                  </a:lnTo>
                  <a:lnTo>
                    <a:pt x="952181" y="147337"/>
                  </a:lnTo>
                  <a:lnTo>
                    <a:pt x="1002864" y="172333"/>
                  </a:lnTo>
                  <a:lnTo>
                    <a:pt x="1052480" y="197534"/>
                  </a:lnTo>
                  <a:lnTo>
                    <a:pt x="1100880" y="222967"/>
                  </a:lnTo>
                  <a:lnTo>
                    <a:pt x="1147909" y="248663"/>
                  </a:lnTo>
                  <a:lnTo>
                    <a:pt x="1193416" y="274652"/>
                  </a:lnTo>
                  <a:lnTo>
                    <a:pt x="1237249" y="300961"/>
                  </a:lnTo>
                  <a:lnTo>
                    <a:pt x="1279256" y="327621"/>
                  </a:lnTo>
                  <a:lnTo>
                    <a:pt x="1319283" y="354660"/>
                  </a:lnTo>
                  <a:lnTo>
                    <a:pt x="1357180" y="382109"/>
                  </a:lnTo>
                  <a:lnTo>
                    <a:pt x="1392794" y="409996"/>
                  </a:lnTo>
                  <a:lnTo>
                    <a:pt x="1425973" y="438351"/>
                  </a:lnTo>
                  <a:lnTo>
                    <a:pt x="1456564" y="467203"/>
                  </a:lnTo>
                  <a:lnTo>
                    <a:pt x="1484416" y="496581"/>
                  </a:lnTo>
                  <a:lnTo>
                    <a:pt x="1509375" y="526515"/>
                  </a:lnTo>
                  <a:lnTo>
                    <a:pt x="1550010" y="588167"/>
                  </a:lnTo>
                  <a:lnTo>
                    <a:pt x="1577250" y="652394"/>
                  </a:lnTo>
                  <a:lnTo>
                    <a:pt x="1589489" y="719255"/>
                  </a:lnTo>
                  <a:lnTo>
                    <a:pt x="1589505" y="755706"/>
                  </a:lnTo>
                  <a:lnTo>
                    <a:pt x="1585733" y="794601"/>
                  </a:lnTo>
                  <a:lnTo>
                    <a:pt x="1578389" y="835640"/>
                  </a:lnTo>
                  <a:lnTo>
                    <a:pt x="1567689" y="878525"/>
                  </a:lnTo>
                  <a:lnTo>
                    <a:pt x="1553851" y="922955"/>
                  </a:lnTo>
                  <a:lnTo>
                    <a:pt x="1537089" y="968634"/>
                  </a:lnTo>
                  <a:lnTo>
                    <a:pt x="1517622" y="1015260"/>
                  </a:lnTo>
                  <a:lnTo>
                    <a:pt x="1495664" y="1062537"/>
                  </a:lnTo>
                  <a:lnTo>
                    <a:pt x="1471434" y="1110163"/>
                  </a:lnTo>
                  <a:lnTo>
                    <a:pt x="1445147" y="1157841"/>
                  </a:lnTo>
                  <a:lnTo>
                    <a:pt x="1417019" y="1205272"/>
                  </a:lnTo>
                  <a:lnTo>
                    <a:pt x="1387268" y="1252156"/>
                  </a:lnTo>
                  <a:lnTo>
                    <a:pt x="1356110" y="1298195"/>
                  </a:lnTo>
                  <a:lnTo>
                    <a:pt x="1323760" y="1343089"/>
                  </a:lnTo>
                  <a:lnTo>
                    <a:pt x="1290436" y="1386540"/>
                  </a:lnTo>
                  <a:lnTo>
                    <a:pt x="1256355" y="1428249"/>
                  </a:lnTo>
                  <a:lnTo>
                    <a:pt x="1221731" y="1467916"/>
                  </a:lnTo>
                  <a:lnTo>
                    <a:pt x="1186783" y="1505243"/>
                  </a:lnTo>
                  <a:lnTo>
                    <a:pt x="1151726" y="1539931"/>
                  </a:lnTo>
                  <a:lnTo>
                    <a:pt x="1116778" y="1571681"/>
                  </a:lnTo>
                  <a:lnTo>
                    <a:pt x="1082153" y="1600193"/>
                  </a:lnTo>
                  <a:lnTo>
                    <a:pt x="1048070" y="1625170"/>
                  </a:lnTo>
                  <a:lnTo>
                    <a:pt x="1014744" y="1646311"/>
                  </a:lnTo>
                  <a:lnTo>
                    <a:pt x="951230" y="1675892"/>
                  </a:lnTo>
                  <a:lnTo>
                    <a:pt x="880570" y="1691113"/>
                  </a:lnTo>
                  <a:lnTo>
                    <a:pt x="843987" y="1693014"/>
                  </a:lnTo>
                  <a:lnTo>
                    <a:pt x="806622" y="1691346"/>
                  </a:lnTo>
                  <a:lnTo>
                    <a:pt x="768513" y="1686288"/>
                  </a:lnTo>
                  <a:lnTo>
                    <a:pt x="729700" y="1678017"/>
                  </a:lnTo>
                  <a:lnTo>
                    <a:pt x="690221" y="1666713"/>
                  </a:lnTo>
                  <a:lnTo>
                    <a:pt x="650115" y="1652554"/>
                  </a:lnTo>
                  <a:lnTo>
                    <a:pt x="609423" y="1635718"/>
                  </a:lnTo>
                  <a:lnTo>
                    <a:pt x="568183" y="1616383"/>
                  </a:lnTo>
                  <a:lnTo>
                    <a:pt x="526433" y="1594728"/>
                  </a:lnTo>
                  <a:lnTo>
                    <a:pt x="484214" y="1570931"/>
                  </a:lnTo>
                  <a:lnTo>
                    <a:pt x="441565" y="1545171"/>
                  </a:lnTo>
                  <a:lnTo>
                    <a:pt x="398524" y="1517626"/>
                  </a:lnTo>
                  <a:lnTo>
                    <a:pt x="355131" y="1488474"/>
                  </a:lnTo>
                  <a:lnTo>
                    <a:pt x="311424" y="1457893"/>
                  </a:lnTo>
                  <a:lnTo>
                    <a:pt x="267444" y="1426063"/>
                  </a:lnTo>
                  <a:lnTo>
                    <a:pt x="223229" y="1393161"/>
                  </a:lnTo>
                  <a:lnTo>
                    <a:pt x="178818" y="1359365"/>
                  </a:lnTo>
                  <a:lnTo>
                    <a:pt x="134250" y="1324855"/>
                  </a:lnTo>
                  <a:lnTo>
                    <a:pt x="89565" y="1289808"/>
                  </a:lnTo>
                  <a:lnTo>
                    <a:pt x="44802" y="1254403"/>
                  </a:lnTo>
                  <a:lnTo>
                    <a:pt x="0" y="121881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7" name="Google Shape;307;p13"/>
            <p:cNvSpPr/>
            <p:nvPr/>
          </p:nvSpPr>
          <p:spPr>
            <a:xfrm>
              <a:off x="451289" y="3070831"/>
              <a:ext cx="2341880" cy="1755775"/>
            </a:xfrm>
            <a:custGeom>
              <a:avLst/>
              <a:gdLst/>
              <a:ahLst/>
              <a:cxnLst/>
              <a:rect l="l" t="t" r="r" b="b"/>
              <a:pathLst>
                <a:path w="2341880" h="1755775" extrusionOk="0">
                  <a:moveTo>
                    <a:pt x="1489478" y="0"/>
                  </a:moveTo>
                  <a:lnTo>
                    <a:pt x="1446611" y="824"/>
                  </a:lnTo>
                  <a:lnTo>
                    <a:pt x="1401679" y="3013"/>
                  </a:lnTo>
                  <a:lnTo>
                    <a:pt x="1354899" y="6535"/>
                  </a:lnTo>
                  <a:lnTo>
                    <a:pt x="1306490" y="11359"/>
                  </a:lnTo>
                  <a:lnTo>
                    <a:pt x="1256672" y="17453"/>
                  </a:lnTo>
                  <a:lnTo>
                    <a:pt x="1205662" y="24787"/>
                  </a:lnTo>
                  <a:lnTo>
                    <a:pt x="1153680" y="33329"/>
                  </a:lnTo>
                  <a:lnTo>
                    <a:pt x="1100945" y="43048"/>
                  </a:lnTo>
                  <a:lnTo>
                    <a:pt x="1047674" y="53913"/>
                  </a:lnTo>
                  <a:lnTo>
                    <a:pt x="994088" y="65893"/>
                  </a:lnTo>
                  <a:lnTo>
                    <a:pt x="940404" y="78956"/>
                  </a:lnTo>
                  <a:lnTo>
                    <a:pt x="886842" y="93072"/>
                  </a:lnTo>
                  <a:lnTo>
                    <a:pt x="833620" y="108208"/>
                  </a:lnTo>
                  <a:lnTo>
                    <a:pt x="780958" y="124334"/>
                  </a:lnTo>
                  <a:lnTo>
                    <a:pt x="729073" y="141419"/>
                  </a:lnTo>
                  <a:lnTo>
                    <a:pt x="678184" y="159431"/>
                  </a:lnTo>
                  <a:lnTo>
                    <a:pt x="628511" y="178340"/>
                  </a:lnTo>
                  <a:lnTo>
                    <a:pt x="580272" y="198113"/>
                  </a:lnTo>
                  <a:lnTo>
                    <a:pt x="533686" y="218720"/>
                  </a:lnTo>
                  <a:lnTo>
                    <a:pt x="488972" y="240130"/>
                  </a:lnTo>
                  <a:lnTo>
                    <a:pt x="446348" y="262311"/>
                  </a:lnTo>
                  <a:lnTo>
                    <a:pt x="406033" y="285232"/>
                  </a:lnTo>
                  <a:lnTo>
                    <a:pt x="368246" y="308863"/>
                  </a:lnTo>
                  <a:lnTo>
                    <a:pt x="333206" y="333171"/>
                  </a:lnTo>
                  <a:lnTo>
                    <a:pt x="301132" y="358125"/>
                  </a:lnTo>
                  <a:lnTo>
                    <a:pt x="272242" y="383695"/>
                  </a:lnTo>
                  <a:lnTo>
                    <a:pt x="241404" y="415659"/>
                  </a:lnTo>
                  <a:lnTo>
                    <a:pt x="212419" y="451015"/>
                  </a:lnTo>
                  <a:lnTo>
                    <a:pt x="185287" y="489448"/>
                  </a:lnTo>
                  <a:lnTo>
                    <a:pt x="160008" y="530646"/>
                  </a:lnTo>
                  <a:lnTo>
                    <a:pt x="136583" y="574293"/>
                  </a:lnTo>
                  <a:lnTo>
                    <a:pt x="115010" y="620074"/>
                  </a:lnTo>
                  <a:lnTo>
                    <a:pt x="95290" y="667676"/>
                  </a:lnTo>
                  <a:lnTo>
                    <a:pt x="77423" y="716783"/>
                  </a:lnTo>
                  <a:lnTo>
                    <a:pt x="61409" y="767082"/>
                  </a:lnTo>
                  <a:lnTo>
                    <a:pt x="47247" y="818259"/>
                  </a:lnTo>
                  <a:lnTo>
                    <a:pt x="34939" y="869997"/>
                  </a:lnTo>
                  <a:lnTo>
                    <a:pt x="24484" y="921985"/>
                  </a:lnTo>
                  <a:lnTo>
                    <a:pt x="15881" y="973906"/>
                  </a:lnTo>
                  <a:lnTo>
                    <a:pt x="9131" y="1025446"/>
                  </a:lnTo>
                  <a:lnTo>
                    <a:pt x="4235" y="1076292"/>
                  </a:lnTo>
                  <a:lnTo>
                    <a:pt x="1191" y="1126128"/>
                  </a:lnTo>
                  <a:lnTo>
                    <a:pt x="0" y="1174640"/>
                  </a:lnTo>
                  <a:lnTo>
                    <a:pt x="661" y="1221514"/>
                  </a:lnTo>
                  <a:lnTo>
                    <a:pt x="3176" y="1266436"/>
                  </a:lnTo>
                  <a:lnTo>
                    <a:pt x="7543" y="1309090"/>
                  </a:lnTo>
                  <a:lnTo>
                    <a:pt x="13763" y="1349163"/>
                  </a:lnTo>
                  <a:lnTo>
                    <a:pt x="31762" y="1420307"/>
                  </a:lnTo>
                  <a:lnTo>
                    <a:pt x="60755" y="1483652"/>
                  </a:lnTo>
                  <a:lnTo>
                    <a:pt x="106391" y="1541452"/>
                  </a:lnTo>
                  <a:lnTo>
                    <a:pt x="165634" y="1589530"/>
                  </a:lnTo>
                  <a:lnTo>
                    <a:pt x="199858" y="1610281"/>
                  </a:lnTo>
                  <a:lnTo>
                    <a:pt x="236883" y="1629030"/>
                  </a:lnTo>
                  <a:lnTo>
                    <a:pt x="276510" y="1645921"/>
                  </a:lnTo>
                  <a:lnTo>
                    <a:pt x="318537" y="1661096"/>
                  </a:lnTo>
                  <a:lnTo>
                    <a:pt x="362766" y="1674698"/>
                  </a:lnTo>
                  <a:lnTo>
                    <a:pt x="408995" y="1686870"/>
                  </a:lnTo>
                  <a:lnTo>
                    <a:pt x="457025" y="1697756"/>
                  </a:lnTo>
                  <a:lnTo>
                    <a:pt x="506656" y="1707498"/>
                  </a:lnTo>
                  <a:lnTo>
                    <a:pt x="557688" y="1716239"/>
                  </a:lnTo>
                  <a:lnTo>
                    <a:pt x="609920" y="1724123"/>
                  </a:lnTo>
                  <a:lnTo>
                    <a:pt x="663152" y="1731291"/>
                  </a:lnTo>
                  <a:lnTo>
                    <a:pt x="717185" y="1737888"/>
                  </a:lnTo>
                  <a:lnTo>
                    <a:pt x="771817" y="1744056"/>
                  </a:lnTo>
                  <a:lnTo>
                    <a:pt x="882083" y="1755676"/>
                  </a:lnTo>
                  <a:lnTo>
                    <a:pt x="1949391" y="1069622"/>
                  </a:lnTo>
                  <a:lnTo>
                    <a:pt x="1993758" y="1034062"/>
                  </a:lnTo>
                  <a:lnTo>
                    <a:pt x="2037620" y="998502"/>
                  </a:lnTo>
                  <a:lnTo>
                    <a:pt x="2080468" y="962941"/>
                  </a:lnTo>
                  <a:lnTo>
                    <a:pt x="2121794" y="927380"/>
                  </a:lnTo>
                  <a:lnTo>
                    <a:pt x="2161090" y="891817"/>
                  </a:lnTo>
                  <a:lnTo>
                    <a:pt x="2197848" y="856254"/>
                  </a:lnTo>
                  <a:lnTo>
                    <a:pt x="2231557" y="820689"/>
                  </a:lnTo>
                  <a:lnTo>
                    <a:pt x="2261711" y="785123"/>
                  </a:lnTo>
                  <a:lnTo>
                    <a:pt x="2287801" y="749555"/>
                  </a:lnTo>
                  <a:lnTo>
                    <a:pt x="2309318" y="713985"/>
                  </a:lnTo>
                  <a:lnTo>
                    <a:pt x="2325754" y="678412"/>
                  </a:lnTo>
                  <a:lnTo>
                    <a:pt x="2341349" y="607259"/>
                  </a:lnTo>
                  <a:lnTo>
                    <a:pt x="2339491" y="571679"/>
                  </a:lnTo>
                  <a:lnTo>
                    <a:pt x="2318838" y="508338"/>
                  </a:lnTo>
                  <a:lnTo>
                    <a:pt x="2283239" y="447333"/>
                  </a:lnTo>
                  <a:lnTo>
                    <a:pt x="2259777" y="414772"/>
                  </a:lnTo>
                  <a:lnTo>
                    <a:pt x="2232845" y="381294"/>
                  </a:lnTo>
                  <a:lnTo>
                    <a:pt x="2202672" y="347244"/>
                  </a:lnTo>
                  <a:lnTo>
                    <a:pt x="2169487" y="312965"/>
                  </a:lnTo>
                  <a:lnTo>
                    <a:pt x="2133520" y="278799"/>
                  </a:lnTo>
                  <a:lnTo>
                    <a:pt x="2094997" y="245090"/>
                  </a:lnTo>
                  <a:lnTo>
                    <a:pt x="2054150" y="212182"/>
                  </a:lnTo>
                  <a:lnTo>
                    <a:pt x="2011206" y="180416"/>
                  </a:lnTo>
                  <a:lnTo>
                    <a:pt x="1966395" y="150136"/>
                  </a:lnTo>
                  <a:lnTo>
                    <a:pt x="1919944" y="121685"/>
                  </a:lnTo>
                  <a:lnTo>
                    <a:pt x="1872085" y="95407"/>
                  </a:lnTo>
                  <a:lnTo>
                    <a:pt x="1823044" y="71644"/>
                  </a:lnTo>
                  <a:lnTo>
                    <a:pt x="1773051" y="50740"/>
                  </a:lnTo>
                  <a:lnTo>
                    <a:pt x="1722335" y="33037"/>
                  </a:lnTo>
                  <a:lnTo>
                    <a:pt x="1671125" y="18879"/>
                  </a:lnTo>
                  <a:lnTo>
                    <a:pt x="1619649" y="8608"/>
                  </a:lnTo>
                  <a:lnTo>
                    <a:pt x="1568137" y="2568"/>
                  </a:lnTo>
                  <a:lnTo>
                    <a:pt x="1530059" y="570"/>
                  </a:lnTo>
                  <a:lnTo>
                    <a:pt x="1489478" y="0"/>
                  </a:lnTo>
                  <a:close/>
                </a:path>
              </a:pathLst>
            </a:custGeom>
            <a:solidFill>
              <a:srgbClr val="944F7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8" name="Google Shape;308;p13"/>
            <p:cNvSpPr/>
            <p:nvPr/>
          </p:nvSpPr>
          <p:spPr>
            <a:xfrm>
              <a:off x="451289" y="3070831"/>
              <a:ext cx="2341880" cy="1755775"/>
            </a:xfrm>
            <a:custGeom>
              <a:avLst/>
              <a:gdLst/>
              <a:ahLst/>
              <a:cxnLst/>
              <a:rect l="l" t="t" r="r" b="b"/>
              <a:pathLst>
                <a:path w="2341880" h="1755775" extrusionOk="0">
                  <a:moveTo>
                    <a:pt x="882083" y="1755676"/>
                  </a:moveTo>
                  <a:lnTo>
                    <a:pt x="826850" y="1749937"/>
                  </a:lnTo>
                  <a:lnTo>
                    <a:pt x="771817" y="1744056"/>
                  </a:lnTo>
                  <a:lnTo>
                    <a:pt x="717185" y="1737888"/>
                  </a:lnTo>
                  <a:lnTo>
                    <a:pt x="663152" y="1731291"/>
                  </a:lnTo>
                  <a:lnTo>
                    <a:pt x="609920" y="1724123"/>
                  </a:lnTo>
                  <a:lnTo>
                    <a:pt x="557688" y="1716239"/>
                  </a:lnTo>
                  <a:lnTo>
                    <a:pt x="506656" y="1707498"/>
                  </a:lnTo>
                  <a:lnTo>
                    <a:pt x="457025" y="1697756"/>
                  </a:lnTo>
                  <a:lnTo>
                    <a:pt x="408995" y="1686870"/>
                  </a:lnTo>
                  <a:lnTo>
                    <a:pt x="362766" y="1674698"/>
                  </a:lnTo>
                  <a:lnTo>
                    <a:pt x="318537" y="1661096"/>
                  </a:lnTo>
                  <a:lnTo>
                    <a:pt x="276510" y="1645921"/>
                  </a:lnTo>
                  <a:lnTo>
                    <a:pt x="236883" y="1629030"/>
                  </a:lnTo>
                  <a:lnTo>
                    <a:pt x="199858" y="1610281"/>
                  </a:lnTo>
                  <a:lnTo>
                    <a:pt x="165634" y="1589530"/>
                  </a:lnTo>
                  <a:lnTo>
                    <a:pt x="134412" y="1566635"/>
                  </a:lnTo>
                  <a:lnTo>
                    <a:pt x="81772" y="1513839"/>
                  </a:lnTo>
                  <a:lnTo>
                    <a:pt x="43540" y="1450749"/>
                  </a:lnTo>
                  <a:lnTo>
                    <a:pt x="21836" y="1386340"/>
                  </a:lnTo>
                  <a:lnTo>
                    <a:pt x="7543" y="1309090"/>
                  </a:lnTo>
                  <a:lnTo>
                    <a:pt x="3176" y="1266436"/>
                  </a:lnTo>
                  <a:lnTo>
                    <a:pt x="661" y="1221514"/>
                  </a:lnTo>
                  <a:lnTo>
                    <a:pt x="0" y="1174640"/>
                  </a:lnTo>
                  <a:lnTo>
                    <a:pt x="1191" y="1126128"/>
                  </a:lnTo>
                  <a:lnTo>
                    <a:pt x="4235" y="1076292"/>
                  </a:lnTo>
                  <a:lnTo>
                    <a:pt x="9131" y="1025446"/>
                  </a:lnTo>
                  <a:lnTo>
                    <a:pt x="15881" y="973906"/>
                  </a:lnTo>
                  <a:lnTo>
                    <a:pt x="24484" y="921985"/>
                  </a:lnTo>
                  <a:lnTo>
                    <a:pt x="34939" y="869997"/>
                  </a:lnTo>
                  <a:lnTo>
                    <a:pt x="47247" y="818259"/>
                  </a:lnTo>
                  <a:lnTo>
                    <a:pt x="61409" y="767082"/>
                  </a:lnTo>
                  <a:lnTo>
                    <a:pt x="77423" y="716783"/>
                  </a:lnTo>
                  <a:lnTo>
                    <a:pt x="95290" y="667676"/>
                  </a:lnTo>
                  <a:lnTo>
                    <a:pt x="115010" y="620074"/>
                  </a:lnTo>
                  <a:lnTo>
                    <a:pt x="136583" y="574293"/>
                  </a:lnTo>
                  <a:lnTo>
                    <a:pt x="160008" y="530646"/>
                  </a:lnTo>
                  <a:lnTo>
                    <a:pt x="185287" y="489448"/>
                  </a:lnTo>
                  <a:lnTo>
                    <a:pt x="212419" y="451015"/>
                  </a:lnTo>
                  <a:lnTo>
                    <a:pt x="241404" y="415659"/>
                  </a:lnTo>
                  <a:lnTo>
                    <a:pt x="272242" y="383695"/>
                  </a:lnTo>
                  <a:lnTo>
                    <a:pt x="301132" y="358125"/>
                  </a:lnTo>
                  <a:lnTo>
                    <a:pt x="333206" y="333171"/>
                  </a:lnTo>
                  <a:lnTo>
                    <a:pt x="368246" y="308863"/>
                  </a:lnTo>
                  <a:lnTo>
                    <a:pt x="406033" y="285232"/>
                  </a:lnTo>
                  <a:lnTo>
                    <a:pt x="446348" y="262311"/>
                  </a:lnTo>
                  <a:lnTo>
                    <a:pt x="488972" y="240130"/>
                  </a:lnTo>
                  <a:lnTo>
                    <a:pt x="533686" y="218720"/>
                  </a:lnTo>
                  <a:lnTo>
                    <a:pt x="580272" y="198113"/>
                  </a:lnTo>
                  <a:lnTo>
                    <a:pt x="628511" y="178340"/>
                  </a:lnTo>
                  <a:lnTo>
                    <a:pt x="678184" y="159431"/>
                  </a:lnTo>
                  <a:lnTo>
                    <a:pt x="729073" y="141419"/>
                  </a:lnTo>
                  <a:lnTo>
                    <a:pt x="780958" y="124334"/>
                  </a:lnTo>
                  <a:lnTo>
                    <a:pt x="833620" y="108208"/>
                  </a:lnTo>
                  <a:lnTo>
                    <a:pt x="886842" y="93072"/>
                  </a:lnTo>
                  <a:lnTo>
                    <a:pt x="940404" y="78956"/>
                  </a:lnTo>
                  <a:lnTo>
                    <a:pt x="994088" y="65893"/>
                  </a:lnTo>
                  <a:lnTo>
                    <a:pt x="1047674" y="53913"/>
                  </a:lnTo>
                  <a:lnTo>
                    <a:pt x="1100945" y="43048"/>
                  </a:lnTo>
                  <a:lnTo>
                    <a:pt x="1153680" y="33329"/>
                  </a:lnTo>
                  <a:lnTo>
                    <a:pt x="1205662" y="24787"/>
                  </a:lnTo>
                  <a:lnTo>
                    <a:pt x="1256672" y="17453"/>
                  </a:lnTo>
                  <a:lnTo>
                    <a:pt x="1306490" y="11359"/>
                  </a:lnTo>
                  <a:lnTo>
                    <a:pt x="1354899" y="6535"/>
                  </a:lnTo>
                  <a:lnTo>
                    <a:pt x="1401679" y="3013"/>
                  </a:lnTo>
                  <a:lnTo>
                    <a:pt x="1446611" y="824"/>
                  </a:lnTo>
                  <a:lnTo>
                    <a:pt x="1489478" y="0"/>
                  </a:lnTo>
                  <a:lnTo>
                    <a:pt x="1530059" y="570"/>
                  </a:lnTo>
                  <a:lnTo>
                    <a:pt x="1568137" y="2568"/>
                  </a:lnTo>
                  <a:lnTo>
                    <a:pt x="1619649" y="8608"/>
                  </a:lnTo>
                  <a:lnTo>
                    <a:pt x="1671125" y="18879"/>
                  </a:lnTo>
                  <a:lnTo>
                    <a:pt x="1722335" y="33037"/>
                  </a:lnTo>
                  <a:lnTo>
                    <a:pt x="1773051" y="50740"/>
                  </a:lnTo>
                  <a:lnTo>
                    <a:pt x="1823044" y="71644"/>
                  </a:lnTo>
                  <a:lnTo>
                    <a:pt x="1872085" y="95407"/>
                  </a:lnTo>
                  <a:lnTo>
                    <a:pt x="1919944" y="121685"/>
                  </a:lnTo>
                  <a:lnTo>
                    <a:pt x="1966395" y="150136"/>
                  </a:lnTo>
                  <a:lnTo>
                    <a:pt x="2011206" y="180416"/>
                  </a:lnTo>
                  <a:lnTo>
                    <a:pt x="2054150" y="212182"/>
                  </a:lnTo>
                  <a:lnTo>
                    <a:pt x="2094997" y="245090"/>
                  </a:lnTo>
                  <a:lnTo>
                    <a:pt x="2133520" y="278799"/>
                  </a:lnTo>
                  <a:lnTo>
                    <a:pt x="2169487" y="312965"/>
                  </a:lnTo>
                  <a:lnTo>
                    <a:pt x="2202672" y="347244"/>
                  </a:lnTo>
                  <a:lnTo>
                    <a:pt x="2232845" y="381294"/>
                  </a:lnTo>
                  <a:lnTo>
                    <a:pt x="2259777" y="414772"/>
                  </a:lnTo>
                  <a:lnTo>
                    <a:pt x="2283239" y="447333"/>
                  </a:lnTo>
                  <a:lnTo>
                    <a:pt x="2318838" y="508338"/>
                  </a:lnTo>
                  <a:lnTo>
                    <a:pt x="2339491" y="571679"/>
                  </a:lnTo>
                  <a:lnTo>
                    <a:pt x="2341349" y="607259"/>
                  </a:lnTo>
                  <a:lnTo>
                    <a:pt x="2336601" y="642837"/>
                  </a:lnTo>
                  <a:lnTo>
                    <a:pt x="2309318" y="713985"/>
                  </a:lnTo>
                  <a:lnTo>
                    <a:pt x="2287801" y="749555"/>
                  </a:lnTo>
                  <a:lnTo>
                    <a:pt x="2261711" y="785123"/>
                  </a:lnTo>
                  <a:lnTo>
                    <a:pt x="2231557" y="820689"/>
                  </a:lnTo>
                  <a:lnTo>
                    <a:pt x="2197848" y="856254"/>
                  </a:lnTo>
                  <a:lnTo>
                    <a:pt x="2161090" y="891817"/>
                  </a:lnTo>
                  <a:lnTo>
                    <a:pt x="2121794" y="927380"/>
                  </a:lnTo>
                  <a:lnTo>
                    <a:pt x="2080468" y="962941"/>
                  </a:lnTo>
                  <a:lnTo>
                    <a:pt x="2037620" y="998502"/>
                  </a:lnTo>
                  <a:lnTo>
                    <a:pt x="1993758" y="1034062"/>
                  </a:lnTo>
                  <a:lnTo>
                    <a:pt x="1949391" y="1069622"/>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9" name="Google Shape;309;p13"/>
            <p:cNvSpPr/>
            <p:nvPr/>
          </p:nvSpPr>
          <p:spPr>
            <a:xfrm>
              <a:off x="1312873" y="3937287"/>
              <a:ext cx="1311910" cy="1071245"/>
            </a:xfrm>
            <a:custGeom>
              <a:avLst/>
              <a:gdLst/>
              <a:ahLst/>
              <a:cxnLst/>
              <a:rect l="l" t="t" r="r" b="b"/>
              <a:pathLst>
                <a:path w="1311910" h="1071245" extrusionOk="0">
                  <a:moveTo>
                    <a:pt x="815726" y="0"/>
                  </a:moveTo>
                  <a:lnTo>
                    <a:pt x="745676" y="16761"/>
                  </a:lnTo>
                  <a:lnTo>
                    <a:pt x="706472" y="32841"/>
                  </a:lnTo>
                  <a:lnTo>
                    <a:pt x="665034" y="53453"/>
                  </a:lnTo>
                  <a:lnTo>
                    <a:pt x="621773" y="78147"/>
                  </a:lnTo>
                  <a:lnTo>
                    <a:pt x="577103" y="106472"/>
                  </a:lnTo>
                  <a:lnTo>
                    <a:pt x="531438" y="137977"/>
                  </a:lnTo>
                  <a:lnTo>
                    <a:pt x="485190" y="172210"/>
                  </a:lnTo>
                  <a:lnTo>
                    <a:pt x="438773" y="208723"/>
                  </a:lnTo>
                  <a:lnTo>
                    <a:pt x="392599" y="247063"/>
                  </a:lnTo>
                  <a:lnTo>
                    <a:pt x="347083" y="286780"/>
                  </a:lnTo>
                  <a:lnTo>
                    <a:pt x="302636" y="327423"/>
                  </a:lnTo>
                  <a:lnTo>
                    <a:pt x="259673" y="368542"/>
                  </a:lnTo>
                  <a:lnTo>
                    <a:pt x="218607" y="409686"/>
                  </a:lnTo>
                  <a:lnTo>
                    <a:pt x="179850" y="450403"/>
                  </a:lnTo>
                  <a:lnTo>
                    <a:pt x="143816" y="490244"/>
                  </a:lnTo>
                  <a:lnTo>
                    <a:pt x="110918" y="528758"/>
                  </a:lnTo>
                  <a:lnTo>
                    <a:pt x="81568" y="565493"/>
                  </a:lnTo>
                  <a:lnTo>
                    <a:pt x="56182" y="600000"/>
                  </a:lnTo>
                  <a:lnTo>
                    <a:pt x="35170" y="631827"/>
                  </a:lnTo>
                  <a:lnTo>
                    <a:pt x="7926" y="685639"/>
                  </a:lnTo>
                  <a:lnTo>
                    <a:pt x="0" y="721152"/>
                  </a:lnTo>
                  <a:lnTo>
                    <a:pt x="1079" y="756392"/>
                  </a:lnTo>
                  <a:lnTo>
                    <a:pt x="27004" y="824967"/>
                  </a:lnTo>
                  <a:lnTo>
                    <a:pt x="50226" y="857762"/>
                  </a:lnTo>
                  <a:lnTo>
                    <a:pt x="79204" y="889201"/>
                  </a:lnTo>
                  <a:lnTo>
                    <a:pt x="113126" y="919014"/>
                  </a:lnTo>
                  <a:lnTo>
                    <a:pt x="151180" y="946930"/>
                  </a:lnTo>
                  <a:lnTo>
                    <a:pt x="192552" y="972678"/>
                  </a:lnTo>
                  <a:lnTo>
                    <a:pt x="236432" y="995989"/>
                  </a:lnTo>
                  <a:lnTo>
                    <a:pt x="282006" y="1016592"/>
                  </a:lnTo>
                  <a:lnTo>
                    <a:pt x="328462" y="1034217"/>
                  </a:lnTo>
                  <a:lnTo>
                    <a:pt x="374987" y="1048592"/>
                  </a:lnTo>
                  <a:lnTo>
                    <a:pt x="420771" y="1059447"/>
                  </a:lnTo>
                  <a:lnTo>
                    <a:pt x="464999" y="1066512"/>
                  </a:lnTo>
                  <a:lnTo>
                    <a:pt x="543555" y="1071156"/>
                  </a:lnTo>
                  <a:lnTo>
                    <a:pt x="589546" y="1070945"/>
                  </a:lnTo>
                  <a:lnTo>
                    <a:pt x="639036" y="1069046"/>
                  </a:lnTo>
                  <a:lnTo>
                    <a:pt x="691291" y="1065459"/>
                  </a:lnTo>
                  <a:lnTo>
                    <a:pt x="745578" y="1060184"/>
                  </a:lnTo>
                  <a:lnTo>
                    <a:pt x="801166" y="1053220"/>
                  </a:lnTo>
                  <a:lnTo>
                    <a:pt x="857320" y="1044569"/>
                  </a:lnTo>
                  <a:lnTo>
                    <a:pt x="913308" y="1034230"/>
                  </a:lnTo>
                  <a:lnTo>
                    <a:pt x="968397" y="1022204"/>
                  </a:lnTo>
                  <a:lnTo>
                    <a:pt x="1021854" y="1008490"/>
                  </a:lnTo>
                  <a:lnTo>
                    <a:pt x="1072947" y="993088"/>
                  </a:lnTo>
                  <a:lnTo>
                    <a:pt x="1120942" y="975999"/>
                  </a:lnTo>
                  <a:lnTo>
                    <a:pt x="1165106" y="957223"/>
                  </a:lnTo>
                  <a:lnTo>
                    <a:pt x="1204707" y="936760"/>
                  </a:lnTo>
                  <a:lnTo>
                    <a:pt x="1239011" y="914610"/>
                  </a:lnTo>
                  <a:lnTo>
                    <a:pt x="1288800" y="865249"/>
                  </a:lnTo>
                  <a:lnTo>
                    <a:pt x="1309238" y="811078"/>
                  </a:lnTo>
                  <a:lnTo>
                    <a:pt x="1311351" y="779052"/>
                  </a:lnTo>
                  <a:lnTo>
                    <a:pt x="1309415" y="742561"/>
                  </a:lnTo>
                  <a:lnTo>
                    <a:pt x="1303688" y="702207"/>
                  </a:lnTo>
                  <a:lnTo>
                    <a:pt x="1294426" y="658590"/>
                  </a:lnTo>
                  <a:lnTo>
                    <a:pt x="1281888" y="612312"/>
                  </a:lnTo>
                  <a:lnTo>
                    <a:pt x="1266330" y="563973"/>
                  </a:lnTo>
                  <a:lnTo>
                    <a:pt x="1248010" y="514174"/>
                  </a:lnTo>
                  <a:lnTo>
                    <a:pt x="1227187" y="463516"/>
                  </a:lnTo>
                  <a:lnTo>
                    <a:pt x="1204116" y="412600"/>
                  </a:lnTo>
                  <a:lnTo>
                    <a:pt x="1179056" y="362027"/>
                  </a:lnTo>
                  <a:lnTo>
                    <a:pt x="1152265" y="312398"/>
                  </a:lnTo>
                  <a:lnTo>
                    <a:pt x="1123999" y="264314"/>
                  </a:lnTo>
                  <a:lnTo>
                    <a:pt x="1094516" y="218375"/>
                  </a:lnTo>
                  <a:lnTo>
                    <a:pt x="1064074" y="175183"/>
                  </a:lnTo>
                  <a:lnTo>
                    <a:pt x="1032930" y="135339"/>
                  </a:lnTo>
                  <a:lnTo>
                    <a:pt x="1001341" y="99443"/>
                  </a:lnTo>
                  <a:lnTo>
                    <a:pt x="969566" y="68096"/>
                  </a:lnTo>
                  <a:lnTo>
                    <a:pt x="937861" y="41899"/>
                  </a:lnTo>
                  <a:lnTo>
                    <a:pt x="875693" y="7361"/>
                  </a:lnTo>
                  <a:lnTo>
                    <a:pt x="81572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0" name="Google Shape;310;p13"/>
            <p:cNvSpPr/>
            <p:nvPr/>
          </p:nvSpPr>
          <p:spPr>
            <a:xfrm>
              <a:off x="1312873" y="3937287"/>
              <a:ext cx="1311910" cy="1071245"/>
            </a:xfrm>
            <a:custGeom>
              <a:avLst/>
              <a:gdLst/>
              <a:ahLst/>
              <a:cxnLst/>
              <a:rect l="l" t="t" r="r" b="b"/>
              <a:pathLst>
                <a:path w="1311910" h="1071245" extrusionOk="0">
                  <a:moveTo>
                    <a:pt x="7926" y="685639"/>
                  </a:moveTo>
                  <a:lnTo>
                    <a:pt x="35170" y="631827"/>
                  </a:lnTo>
                  <a:lnTo>
                    <a:pt x="56182" y="600000"/>
                  </a:lnTo>
                  <a:lnTo>
                    <a:pt x="81568" y="565493"/>
                  </a:lnTo>
                  <a:lnTo>
                    <a:pt x="110918" y="528758"/>
                  </a:lnTo>
                  <a:lnTo>
                    <a:pt x="143816" y="490244"/>
                  </a:lnTo>
                  <a:lnTo>
                    <a:pt x="179850" y="450403"/>
                  </a:lnTo>
                  <a:lnTo>
                    <a:pt x="218607" y="409686"/>
                  </a:lnTo>
                  <a:lnTo>
                    <a:pt x="259673" y="368542"/>
                  </a:lnTo>
                  <a:lnTo>
                    <a:pt x="302636" y="327423"/>
                  </a:lnTo>
                  <a:lnTo>
                    <a:pt x="347083" y="286780"/>
                  </a:lnTo>
                  <a:lnTo>
                    <a:pt x="392599" y="247063"/>
                  </a:lnTo>
                  <a:lnTo>
                    <a:pt x="438773" y="208723"/>
                  </a:lnTo>
                  <a:lnTo>
                    <a:pt x="485190" y="172210"/>
                  </a:lnTo>
                  <a:lnTo>
                    <a:pt x="531438" y="137977"/>
                  </a:lnTo>
                  <a:lnTo>
                    <a:pt x="577103" y="106472"/>
                  </a:lnTo>
                  <a:lnTo>
                    <a:pt x="621773" y="78147"/>
                  </a:lnTo>
                  <a:lnTo>
                    <a:pt x="665034" y="53453"/>
                  </a:lnTo>
                  <a:lnTo>
                    <a:pt x="706472" y="32841"/>
                  </a:lnTo>
                  <a:lnTo>
                    <a:pt x="745676" y="16761"/>
                  </a:lnTo>
                  <a:lnTo>
                    <a:pt x="782232" y="5663"/>
                  </a:lnTo>
                  <a:lnTo>
                    <a:pt x="815726" y="0"/>
                  </a:lnTo>
                  <a:lnTo>
                    <a:pt x="845745" y="220"/>
                  </a:lnTo>
                  <a:lnTo>
                    <a:pt x="906484" y="21454"/>
                  </a:lnTo>
                  <a:lnTo>
                    <a:pt x="969566" y="68096"/>
                  </a:lnTo>
                  <a:lnTo>
                    <a:pt x="1001341" y="99443"/>
                  </a:lnTo>
                  <a:lnTo>
                    <a:pt x="1032930" y="135339"/>
                  </a:lnTo>
                  <a:lnTo>
                    <a:pt x="1064074" y="175183"/>
                  </a:lnTo>
                  <a:lnTo>
                    <a:pt x="1094516" y="218375"/>
                  </a:lnTo>
                  <a:lnTo>
                    <a:pt x="1123999" y="264314"/>
                  </a:lnTo>
                  <a:lnTo>
                    <a:pt x="1152265" y="312398"/>
                  </a:lnTo>
                  <a:lnTo>
                    <a:pt x="1179056" y="362027"/>
                  </a:lnTo>
                  <a:lnTo>
                    <a:pt x="1204116" y="412600"/>
                  </a:lnTo>
                  <a:lnTo>
                    <a:pt x="1227187" y="463516"/>
                  </a:lnTo>
                  <a:lnTo>
                    <a:pt x="1248010" y="514174"/>
                  </a:lnTo>
                  <a:lnTo>
                    <a:pt x="1266330" y="563973"/>
                  </a:lnTo>
                  <a:lnTo>
                    <a:pt x="1281888" y="612312"/>
                  </a:lnTo>
                  <a:lnTo>
                    <a:pt x="1294426" y="658590"/>
                  </a:lnTo>
                  <a:lnTo>
                    <a:pt x="1303688" y="702207"/>
                  </a:lnTo>
                  <a:lnTo>
                    <a:pt x="1309415" y="742561"/>
                  </a:lnTo>
                  <a:lnTo>
                    <a:pt x="1311351" y="779052"/>
                  </a:lnTo>
                  <a:lnTo>
                    <a:pt x="1309238" y="811078"/>
                  </a:lnTo>
                  <a:lnTo>
                    <a:pt x="1288800" y="865249"/>
                  </a:lnTo>
                  <a:lnTo>
                    <a:pt x="1239011" y="914610"/>
                  </a:lnTo>
                  <a:lnTo>
                    <a:pt x="1204707" y="936760"/>
                  </a:lnTo>
                  <a:lnTo>
                    <a:pt x="1165106" y="957223"/>
                  </a:lnTo>
                  <a:lnTo>
                    <a:pt x="1120942" y="975999"/>
                  </a:lnTo>
                  <a:lnTo>
                    <a:pt x="1072947" y="993088"/>
                  </a:lnTo>
                  <a:lnTo>
                    <a:pt x="1021854" y="1008490"/>
                  </a:lnTo>
                  <a:lnTo>
                    <a:pt x="968397" y="1022204"/>
                  </a:lnTo>
                  <a:lnTo>
                    <a:pt x="913308" y="1034230"/>
                  </a:lnTo>
                  <a:lnTo>
                    <a:pt x="857320" y="1044569"/>
                  </a:lnTo>
                  <a:lnTo>
                    <a:pt x="801166" y="1053220"/>
                  </a:lnTo>
                  <a:lnTo>
                    <a:pt x="745578" y="1060184"/>
                  </a:lnTo>
                  <a:lnTo>
                    <a:pt x="691291" y="1065459"/>
                  </a:lnTo>
                  <a:lnTo>
                    <a:pt x="639036" y="1069046"/>
                  </a:lnTo>
                  <a:lnTo>
                    <a:pt x="589546" y="1070945"/>
                  </a:lnTo>
                  <a:lnTo>
                    <a:pt x="543555" y="1071156"/>
                  </a:lnTo>
                  <a:lnTo>
                    <a:pt x="501795" y="1069678"/>
                  </a:lnTo>
                  <a:lnTo>
                    <a:pt x="420771" y="1059447"/>
                  </a:lnTo>
                  <a:lnTo>
                    <a:pt x="374987" y="1048592"/>
                  </a:lnTo>
                  <a:lnTo>
                    <a:pt x="328462" y="1034217"/>
                  </a:lnTo>
                  <a:lnTo>
                    <a:pt x="282006" y="1016592"/>
                  </a:lnTo>
                  <a:lnTo>
                    <a:pt x="236432" y="995989"/>
                  </a:lnTo>
                  <a:lnTo>
                    <a:pt x="192552" y="972678"/>
                  </a:lnTo>
                  <a:lnTo>
                    <a:pt x="151180" y="946930"/>
                  </a:lnTo>
                  <a:lnTo>
                    <a:pt x="113126" y="919014"/>
                  </a:lnTo>
                  <a:lnTo>
                    <a:pt x="79204" y="889201"/>
                  </a:lnTo>
                  <a:lnTo>
                    <a:pt x="50226" y="857762"/>
                  </a:lnTo>
                  <a:lnTo>
                    <a:pt x="27004" y="824967"/>
                  </a:lnTo>
                  <a:lnTo>
                    <a:pt x="1079" y="756392"/>
                  </a:lnTo>
                  <a:lnTo>
                    <a:pt x="0" y="721152"/>
                  </a:lnTo>
                  <a:lnTo>
                    <a:pt x="7926" y="685639"/>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311" name="Google Shape;311;p13"/>
          <p:cNvSpPr txBox="1"/>
          <p:nvPr/>
        </p:nvSpPr>
        <p:spPr>
          <a:xfrm>
            <a:off x="3610200" y="2010730"/>
            <a:ext cx="6023100" cy="11211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dirty="0">
                <a:solidFill>
                  <a:srgbClr val="2E5496"/>
                </a:solidFill>
                <a:latin typeface="Calibri"/>
                <a:ea typeface="Calibri"/>
                <a:cs typeface="Calibri"/>
                <a:sym typeface="Calibri"/>
              </a:rPr>
              <a:t>C</a:t>
            </a:r>
            <a:r>
              <a:rPr lang="en-US" sz="2400" dirty="0">
                <a:solidFill>
                  <a:schemeClr val="dk1"/>
                </a:solidFill>
                <a:latin typeface="Calibri"/>
                <a:ea typeface="Calibri"/>
                <a:cs typeface="Calibri"/>
                <a:sym typeface="Calibri"/>
              </a:rPr>
              <a:t>an we draw a map so that there are 5 countries such that any two of which are adjacent?</a:t>
            </a:r>
            <a:endParaRPr sz="2400" dirty="0">
              <a:solidFill>
                <a:schemeClr val="dk1"/>
              </a:solidFill>
              <a:latin typeface="Calibri"/>
              <a:ea typeface="Calibri"/>
              <a:cs typeface="Calibri"/>
              <a:sym typeface="Calibri"/>
            </a:endParaRPr>
          </a:p>
        </p:txBody>
      </p:sp>
      <p:sp>
        <p:nvSpPr>
          <p:cNvPr id="312" name="Google Shape;312;p13"/>
          <p:cNvSpPr txBox="1"/>
          <p:nvPr/>
        </p:nvSpPr>
        <p:spPr>
          <a:xfrm>
            <a:off x="9767396" y="2010730"/>
            <a:ext cx="3251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dirty="0">
                <a:solidFill>
                  <a:srgbClr val="A40020"/>
                </a:solidFill>
                <a:latin typeface="Calibri"/>
                <a:ea typeface="Calibri"/>
                <a:cs typeface="Calibri"/>
                <a:sym typeface="Calibri"/>
              </a:rPr>
              <a:t>NO</a:t>
            </a:r>
            <a:endParaRPr sz="1800" dirty="0">
              <a:latin typeface="Calibri"/>
              <a:ea typeface="Calibri"/>
              <a:cs typeface="Calibri"/>
              <a:sym typeface="Calibri"/>
            </a:endParaRPr>
          </a:p>
        </p:txBody>
      </p:sp>
      <p:sp>
        <p:nvSpPr>
          <p:cNvPr id="313" name="Google Shape;313;p13"/>
          <p:cNvSpPr txBox="1"/>
          <p:nvPr/>
        </p:nvSpPr>
        <p:spPr>
          <a:xfrm>
            <a:off x="3767783" y="3724086"/>
            <a:ext cx="52806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Can we draw a map which need 5 </a:t>
            </a:r>
            <a:r>
              <a:rPr lang="en-US" sz="2400" dirty="0" err="1">
                <a:solidFill>
                  <a:schemeClr val="dk1"/>
                </a:solidFill>
                <a:latin typeface="Calibri"/>
                <a:ea typeface="Calibri"/>
                <a:cs typeface="Calibri"/>
                <a:sym typeface="Calibri"/>
              </a:rPr>
              <a:t>colours</a:t>
            </a:r>
            <a:r>
              <a:rPr lang="en-US"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p:txBody>
      </p:sp>
      <p:sp>
        <p:nvSpPr>
          <p:cNvPr id="314" name="Google Shape;314;p13"/>
          <p:cNvSpPr txBox="1"/>
          <p:nvPr/>
        </p:nvSpPr>
        <p:spPr>
          <a:xfrm>
            <a:off x="9929956" y="3798858"/>
            <a:ext cx="3251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dirty="0">
                <a:solidFill>
                  <a:srgbClr val="A40020"/>
                </a:solidFill>
                <a:latin typeface="Calibri"/>
                <a:ea typeface="Calibri"/>
                <a:cs typeface="Calibri"/>
                <a:sym typeface="Calibri"/>
              </a:rPr>
              <a:t>NO</a:t>
            </a:r>
            <a:endParaRPr sz="1800" dirty="0">
              <a:latin typeface="Calibri"/>
              <a:ea typeface="Calibri"/>
              <a:cs typeface="Calibri"/>
              <a:sym typeface="Calibri"/>
            </a:endParaRPr>
          </a:p>
        </p:txBody>
      </p:sp>
      <p:sp>
        <p:nvSpPr>
          <p:cNvPr id="315" name="Google Shape;315;p13"/>
          <p:cNvSpPr txBox="1"/>
          <p:nvPr/>
        </p:nvSpPr>
        <p:spPr>
          <a:xfrm>
            <a:off x="3857400" y="4683502"/>
            <a:ext cx="5775900" cy="396300"/>
          </a:xfrm>
          <a:prstGeom prst="rect">
            <a:avLst/>
          </a:prstGeom>
          <a:solidFill>
            <a:srgbClr val="FFFFCC"/>
          </a:solidFill>
          <a:ln w="9525" cap="flat" cmpd="sng">
            <a:solidFill>
              <a:srgbClr val="E7E6E6"/>
            </a:solidFill>
            <a:prstDash val="solid"/>
            <a:round/>
            <a:headEnd type="none" w="sm" len="sm"/>
            <a:tailEnd type="none" w="sm" len="sm"/>
          </a:ln>
        </p:spPr>
        <p:txBody>
          <a:bodyPr spcFirstLastPara="1" wrap="square" lIns="0" tIns="26650" rIns="0" bIns="0" anchor="t" anchorCtr="0">
            <a:spAutoFit/>
          </a:bodyPr>
          <a:lstStyle/>
          <a:p>
            <a:pPr marL="9144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Conjecture (1852) Every map is 4-colourable.</a:t>
            </a:r>
            <a:endParaRPr sz="2400" dirty="0">
              <a:solidFill>
                <a:schemeClr val="dk1"/>
              </a:solidFill>
              <a:latin typeface="Calibri"/>
              <a:ea typeface="Calibri"/>
              <a:cs typeface="Calibri"/>
              <a:sym typeface="Calibri"/>
            </a:endParaRPr>
          </a:p>
        </p:txBody>
      </p:sp>
      <p:pic>
        <p:nvPicPr>
          <p:cNvPr id="316" name="Google Shape;316;p13"/>
          <p:cNvPicPr preferRelativeResize="0"/>
          <p:nvPr/>
        </p:nvPicPr>
        <p:blipFill rotWithShape="1">
          <a:blip r:embed="rId3">
            <a:alphaModFix/>
          </a:blip>
          <a:srcRect/>
          <a:stretch/>
        </p:blipFill>
        <p:spPr>
          <a:xfrm>
            <a:off x="11029774" y="81853"/>
            <a:ext cx="1126686" cy="1767919"/>
          </a:xfrm>
          <a:prstGeom prst="rect">
            <a:avLst/>
          </a:prstGeom>
          <a:noFill/>
          <a:ln>
            <a:noFill/>
          </a:ln>
        </p:spPr>
      </p:pic>
      <p:sp>
        <p:nvSpPr>
          <p:cNvPr id="3" name="TextBox 2">
            <a:extLst>
              <a:ext uri="{FF2B5EF4-FFF2-40B4-BE49-F238E27FC236}">
                <a16:creationId xmlns:a16="http://schemas.microsoft.com/office/drawing/2014/main" id="{5D513F9C-F0F7-11B6-D1D4-3B37833FD8D9}"/>
              </a:ext>
            </a:extLst>
          </p:cNvPr>
          <p:cNvSpPr txBox="1"/>
          <p:nvPr/>
        </p:nvSpPr>
        <p:spPr>
          <a:xfrm>
            <a:off x="3255484" y="5313720"/>
            <a:ext cx="7596129" cy="1200329"/>
          </a:xfrm>
          <a:prstGeom prst="rect">
            <a:avLst/>
          </a:prstGeom>
          <a:noFill/>
        </p:spPr>
        <p:txBody>
          <a:bodyPr wrap="square">
            <a:spAutoFit/>
          </a:bodyPr>
          <a:lstStyle/>
          <a:p>
            <a:pPr algn="just"/>
            <a:r>
              <a:rPr lang="en-US" sz="2400" b="0" i="0" dirty="0">
                <a:solidFill>
                  <a:srgbClr val="050E17"/>
                </a:solidFill>
                <a:effectLst/>
                <a:latin typeface="Calibri" panose="020F0502020204030204" pitchFamily="34" charset="0"/>
                <a:ea typeface="Calibri" panose="020F0502020204030204" pitchFamily="34" charset="0"/>
                <a:cs typeface="Calibri" panose="020F0502020204030204" pitchFamily="34" charset="0"/>
              </a:rPr>
              <a:t>This problem is known as the </a:t>
            </a:r>
            <a:r>
              <a:rPr lang="en-US" sz="2400" b="1" i="0" dirty="0">
                <a:solidFill>
                  <a:srgbClr val="050E17"/>
                </a:solidFill>
                <a:effectLst/>
                <a:latin typeface="Calibri" panose="020F0502020204030204" pitchFamily="34" charset="0"/>
                <a:ea typeface="Calibri" panose="020F0502020204030204" pitchFamily="34" charset="0"/>
                <a:cs typeface="Calibri" panose="020F0502020204030204" pitchFamily="34" charset="0"/>
              </a:rPr>
              <a:t>four color theorem</a:t>
            </a:r>
            <a:r>
              <a:rPr lang="en-US" sz="2400" b="0" i="0" dirty="0">
                <a:solidFill>
                  <a:srgbClr val="050E17"/>
                </a:solidFill>
                <a:effectLst/>
                <a:latin typeface="Calibri" panose="020F0502020204030204" pitchFamily="34" charset="0"/>
                <a:ea typeface="Calibri" panose="020F0502020204030204" pitchFamily="34" charset="0"/>
                <a:cs typeface="Calibri" panose="020F0502020204030204" pitchFamily="34" charset="0"/>
              </a:rPr>
              <a:t>, which states that any planar map can be colored using at most four colors.</a:t>
            </a: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C4ACBA-9FAF-F0BA-E931-E2BCF6DF7E68}"/>
                  </a:ext>
                </a:extLst>
              </p14:cNvPr>
              <p14:cNvContentPartPr/>
              <p14:nvPr/>
            </p14:nvContentPartPr>
            <p14:xfrm>
              <a:off x="3078360" y="1902600"/>
              <a:ext cx="817560" cy="266760"/>
            </p14:xfrm>
          </p:contentPart>
        </mc:Choice>
        <mc:Fallback xmlns="">
          <p:pic>
            <p:nvPicPr>
              <p:cNvPr id="4" name="Ink 3">
                <a:extLst>
                  <a:ext uri="{FF2B5EF4-FFF2-40B4-BE49-F238E27FC236}">
                    <a16:creationId xmlns:a16="http://schemas.microsoft.com/office/drawing/2014/main" id="{6AC4ACBA-9FAF-F0BA-E931-E2BCF6DF7E68}"/>
                  </a:ext>
                </a:extLst>
              </p:cNvPr>
              <p:cNvPicPr/>
              <p:nvPr/>
            </p:nvPicPr>
            <p:blipFill>
              <a:blip r:embed="rId5"/>
              <a:stretch>
                <a:fillRect/>
              </a:stretch>
            </p:blipFill>
            <p:spPr>
              <a:xfrm>
                <a:off x="3069000" y="1893240"/>
                <a:ext cx="836280" cy="285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314"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20"/>
        <p:cNvGrpSpPr/>
        <p:nvPr/>
      </p:nvGrpSpPr>
      <p:grpSpPr>
        <a:xfrm>
          <a:off x="0" y="0"/>
          <a:ext cx="0" cy="0"/>
          <a:chOff x="0" y="0"/>
          <a:chExt cx="0" cy="0"/>
        </a:xfrm>
      </p:grpSpPr>
      <p:sp>
        <p:nvSpPr>
          <p:cNvPr id="321" name="Google Shape;321;p14"/>
          <p:cNvSpPr txBox="1">
            <a:spLocks noGrp="1"/>
          </p:cNvSpPr>
          <p:nvPr>
            <p:ph type="title"/>
          </p:nvPr>
        </p:nvSpPr>
        <p:spPr>
          <a:xfrm>
            <a:off x="450600" y="231975"/>
            <a:ext cx="4663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22" name="Google Shape;322;p1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3" name="Google Shape;323;p14"/>
          <p:cNvSpPr txBox="1"/>
          <p:nvPr/>
        </p:nvSpPr>
        <p:spPr>
          <a:xfrm>
            <a:off x="440232" y="1405889"/>
            <a:ext cx="2388900" cy="5061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b="1">
                <a:solidFill>
                  <a:schemeClr val="dk1"/>
                </a:solidFill>
                <a:latin typeface="Calibri"/>
                <a:ea typeface="Calibri"/>
                <a:cs typeface="Calibri"/>
                <a:sym typeface="Calibri"/>
              </a:rPr>
              <a:t>Planar Graphs</a:t>
            </a:r>
            <a:endParaRPr sz="3200">
              <a:solidFill>
                <a:schemeClr val="dk1"/>
              </a:solidFill>
              <a:latin typeface="Calibri"/>
              <a:ea typeface="Calibri"/>
              <a:cs typeface="Calibri"/>
              <a:sym typeface="Calibri"/>
            </a:endParaRPr>
          </a:p>
        </p:txBody>
      </p:sp>
      <p:grpSp>
        <p:nvGrpSpPr>
          <p:cNvPr id="324" name="Google Shape;324;p14"/>
          <p:cNvGrpSpPr/>
          <p:nvPr/>
        </p:nvGrpSpPr>
        <p:grpSpPr>
          <a:xfrm>
            <a:off x="1677161" y="4325873"/>
            <a:ext cx="1771650" cy="1524000"/>
            <a:chOff x="1677161" y="4325873"/>
            <a:chExt cx="1771650" cy="1524000"/>
          </a:xfrm>
        </p:grpSpPr>
        <p:pic>
          <p:nvPicPr>
            <p:cNvPr id="325" name="Google Shape;325;p14"/>
            <p:cNvPicPr preferRelativeResize="0"/>
            <p:nvPr/>
          </p:nvPicPr>
          <p:blipFill rotWithShape="1">
            <a:blip r:embed="rId3">
              <a:alphaModFix/>
            </a:blip>
            <a:srcRect/>
            <a:stretch/>
          </p:blipFill>
          <p:spPr>
            <a:xfrm>
              <a:off x="2058161" y="5612129"/>
              <a:ext cx="228600" cy="228600"/>
            </a:xfrm>
            <a:prstGeom prst="rect">
              <a:avLst/>
            </a:prstGeom>
            <a:noFill/>
            <a:ln>
              <a:noFill/>
            </a:ln>
          </p:spPr>
        </p:pic>
        <p:sp>
          <p:nvSpPr>
            <p:cNvPr id="326" name="Google Shape;326;p14"/>
            <p:cNvSpPr/>
            <p:nvPr/>
          </p:nvSpPr>
          <p:spPr>
            <a:xfrm>
              <a:off x="2058161" y="5612129"/>
              <a:ext cx="228600" cy="228600"/>
            </a:xfrm>
            <a:custGeom>
              <a:avLst/>
              <a:gdLst/>
              <a:ahLst/>
              <a:cxnLst/>
              <a:rect l="l" t="t" r="r" b="b"/>
              <a:pathLst>
                <a:path w="228600" h="228600" extrusionOk="0">
                  <a:moveTo>
                    <a:pt x="0" y="114300"/>
                  </a:moveTo>
                  <a:lnTo>
                    <a:pt x="8983" y="69806"/>
                  </a:lnTo>
                  <a:lnTo>
                    <a:pt x="33480" y="33475"/>
                  </a:lnTo>
                  <a:lnTo>
                    <a:pt x="69812" y="8981"/>
                  </a:lnTo>
                  <a:lnTo>
                    <a:pt x="114300" y="0"/>
                  </a:lnTo>
                  <a:lnTo>
                    <a:pt x="158787" y="8981"/>
                  </a:lnTo>
                  <a:lnTo>
                    <a:pt x="195119" y="33475"/>
                  </a:lnTo>
                  <a:lnTo>
                    <a:pt x="219616" y="69806"/>
                  </a:lnTo>
                  <a:lnTo>
                    <a:pt x="228600" y="114300"/>
                  </a:lnTo>
                  <a:lnTo>
                    <a:pt x="219616" y="158793"/>
                  </a:lnTo>
                  <a:lnTo>
                    <a:pt x="195119" y="195124"/>
                  </a:lnTo>
                  <a:lnTo>
                    <a:pt x="158787" y="219618"/>
                  </a:lnTo>
                  <a:lnTo>
                    <a:pt x="114300" y="228600"/>
                  </a:lnTo>
                  <a:lnTo>
                    <a:pt x="69812" y="219618"/>
                  </a:lnTo>
                  <a:lnTo>
                    <a:pt x="33480" y="195124"/>
                  </a:lnTo>
                  <a:lnTo>
                    <a:pt x="8983" y="158793"/>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27" name="Google Shape;327;p14"/>
            <p:cNvPicPr preferRelativeResize="0"/>
            <p:nvPr/>
          </p:nvPicPr>
          <p:blipFill rotWithShape="1">
            <a:blip r:embed="rId4">
              <a:alphaModFix/>
            </a:blip>
            <a:srcRect/>
            <a:stretch/>
          </p:blipFill>
          <p:spPr>
            <a:xfrm>
              <a:off x="1677161" y="4859273"/>
              <a:ext cx="228600" cy="228600"/>
            </a:xfrm>
            <a:prstGeom prst="rect">
              <a:avLst/>
            </a:prstGeom>
            <a:noFill/>
            <a:ln>
              <a:noFill/>
            </a:ln>
          </p:spPr>
        </p:pic>
        <p:sp>
          <p:nvSpPr>
            <p:cNvPr id="328" name="Google Shape;328;p14"/>
            <p:cNvSpPr/>
            <p:nvPr/>
          </p:nvSpPr>
          <p:spPr>
            <a:xfrm>
              <a:off x="1677161" y="48592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29" name="Google Shape;329;p14"/>
            <p:cNvPicPr preferRelativeResize="0"/>
            <p:nvPr/>
          </p:nvPicPr>
          <p:blipFill rotWithShape="1">
            <a:blip r:embed="rId4">
              <a:alphaModFix/>
            </a:blip>
            <a:srcRect/>
            <a:stretch/>
          </p:blipFill>
          <p:spPr>
            <a:xfrm>
              <a:off x="3201161" y="4859273"/>
              <a:ext cx="228600" cy="228600"/>
            </a:xfrm>
            <a:prstGeom prst="rect">
              <a:avLst/>
            </a:prstGeom>
            <a:noFill/>
            <a:ln>
              <a:noFill/>
            </a:ln>
          </p:spPr>
        </p:pic>
        <p:sp>
          <p:nvSpPr>
            <p:cNvPr id="330" name="Google Shape;330;p14"/>
            <p:cNvSpPr/>
            <p:nvPr/>
          </p:nvSpPr>
          <p:spPr>
            <a:xfrm>
              <a:off x="3201161" y="48592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31" name="Google Shape;331;p14"/>
            <p:cNvPicPr preferRelativeResize="0"/>
            <p:nvPr/>
          </p:nvPicPr>
          <p:blipFill rotWithShape="1">
            <a:blip r:embed="rId4">
              <a:alphaModFix/>
            </a:blip>
            <a:srcRect/>
            <a:stretch/>
          </p:blipFill>
          <p:spPr>
            <a:xfrm>
              <a:off x="2439161" y="4325873"/>
              <a:ext cx="228600" cy="228600"/>
            </a:xfrm>
            <a:prstGeom prst="rect">
              <a:avLst/>
            </a:prstGeom>
            <a:noFill/>
            <a:ln>
              <a:noFill/>
            </a:ln>
          </p:spPr>
        </p:pic>
        <p:sp>
          <p:nvSpPr>
            <p:cNvPr id="332" name="Google Shape;332;p14"/>
            <p:cNvSpPr/>
            <p:nvPr/>
          </p:nvSpPr>
          <p:spPr>
            <a:xfrm>
              <a:off x="2439161" y="43258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33" name="Google Shape;333;p14"/>
            <p:cNvPicPr preferRelativeResize="0"/>
            <p:nvPr/>
          </p:nvPicPr>
          <p:blipFill rotWithShape="1">
            <a:blip r:embed="rId3">
              <a:alphaModFix/>
            </a:blip>
            <a:srcRect/>
            <a:stretch/>
          </p:blipFill>
          <p:spPr>
            <a:xfrm>
              <a:off x="2820161" y="5621273"/>
              <a:ext cx="228600" cy="228600"/>
            </a:xfrm>
            <a:prstGeom prst="rect">
              <a:avLst/>
            </a:prstGeom>
            <a:noFill/>
            <a:ln>
              <a:noFill/>
            </a:ln>
          </p:spPr>
        </p:pic>
        <p:sp>
          <p:nvSpPr>
            <p:cNvPr id="334" name="Google Shape;334;p14"/>
            <p:cNvSpPr/>
            <p:nvPr/>
          </p:nvSpPr>
          <p:spPr>
            <a:xfrm>
              <a:off x="1791461" y="4440173"/>
              <a:ext cx="1524000" cy="1409700"/>
            </a:xfrm>
            <a:custGeom>
              <a:avLst/>
              <a:gdLst/>
              <a:ahLst/>
              <a:cxnLst/>
              <a:rect l="l" t="t" r="r" b="b"/>
              <a:pathLst>
                <a:path w="1524000" h="1409700" extrusionOk="0">
                  <a:moveTo>
                    <a:pt x="1028700" y="1295400"/>
                  </a:moveTo>
                  <a:lnTo>
                    <a:pt x="1037683" y="1250906"/>
                  </a:lnTo>
                  <a:lnTo>
                    <a:pt x="1062180" y="1214575"/>
                  </a:lnTo>
                  <a:lnTo>
                    <a:pt x="1098512" y="1190081"/>
                  </a:lnTo>
                  <a:lnTo>
                    <a:pt x="1143000" y="1181100"/>
                  </a:lnTo>
                  <a:lnTo>
                    <a:pt x="1187487" y="1190081"/>
                  </a:lnTo>
                  <a:lnTo>
                    <a:pt x="1223819" y="1214575"/>
                  </a:lnTo>
                  <a:lnTo>
                    <a:pt x="1248316" y="1250906"/>
                  </a:lnTo>
                  <a:lnTo>
                    <a:pt x="1257300" y="1295400"/>
                  </a:lnTo>
                  <a:lnTo>
                    <a:pt x="1248316" y="1339893"/>
                  </a:lnTo>
                  <a:lnTo>
                    <a:pt x="1223819" y="1376224"/>
                  </a:lnTo>
                  <a:lnTo>
                    <a:pt x="1187487" y="1400718"/>
                  </a:lnTo>
                  <a:lnTo>
                    <a:pt x="1143000" y="1409700"/>
                  </a:lnTo>
                  <a:lnTo>
                    <a:pt x="1098512" y="1400718"/>
                  </a:lnTo>
                  <a:lnTo>
                    <a:pt x="1062180" y="1376224"/>
                  </a:lnTo>
                  <a:lnTo>
                    <a:pt x="1037683" y="1339893"/>
                  </a:lnTo>
                  <a:lnTo>
                    <a:pt x="1028700" y="1295400"/>
                  </a:lnTo>
                  <a:close/>
                </a:path>
                <a:path w="1524000" h="1409700" extrusionOk="0">
                  <a:moveTo>
                    <a:pt x="495300" y="1286256"/>
                  </a:moveTo>
                  <a:lnTo>
                    <a:pt x="1028700" y="1294193"/>
                  </a:lnTo>
                </a:path>
                <a:path w="1524000" h="1409700" extrusionOk="0">
                  <a:moveTo>
                    <a:pt x="876300" y="0"/>
                  </a:moveTo>
                  <a:lnTo>
                    <a:pt x="1443101" y="452374"/>
                  </a:lnTo>
                </a:path>
                <a:path w="1524000" h="1409700" extrusionOk="0">
                  <a:moveTo>
                    <a:pt x="1523873" y="647700"/>
                  </a:moveTo>
                  <a:lnTo>
                    <a:pt x="1223771" y="1214437"/>
                  </a:lnTo>
                </a:path>
                <a:path w="1524000" h="1409700" extrusionOk="0">
                  <a:moveTo>
                    <a:pt x="647573" y="0"/>
                  </a:moveTo>
                  <a:lnTo>
                    <a:pt x="80771" y="452374"/>
                  </a:lnTo>
                </a:path>
                <a:path w="1524000" h="1409700" extrusionOk="0">
                  <a:moveTo>
                    <a:pt x="0" y="647700"/>
                  </a:moveTo>
                  <a:lnTo>
                    <a:pt x="300100" y="1206500"/>
                  </a:lnTo>
                </a:path>
                <a:path w="1524000" h="1409700" extrusionOk="0">
                  <a:moveTo>
                    <a:pt x="762000" y="114300"/>
                  </a:moveTo>
                  <a:lnTo>
                    <a:pt x="1062101" y="1214437"/>
                  </a:lnTo>
                </a:path>
                <a:path w="1524000" h="1409700" extrusionOk="0">
                  <a:moveTo>
                    <a:pt x="761873" y="114300"/>
                  </a:moveTo>
                  <a:lnTo>
                    <a:pt x="461771" y="1206500"/>
                  </a:lnTo>
                </a:path>
                <a:path w="1524000" h="1409700" extrusionOk="0">
                  <a:moveTo>
                    <a:pt x="114300" y="533400"/>
                  </a:moveTo>
                  <a:lnTo>
                    <a:pt x="1409700" y="533400"/>
                  </a:lnTo>
                </a:path>
                <a:path w="1524000" h="1409700" extrusionOk="0">
                  <a:moveTo>
                    <a:pt x="1062101" y="1214437"/>
                  </a:moveTo>
                  <a:lnTo>
                    <a:pt x="114300" y="533400"/>
                  </a:lnTo>
                </a:path>
                <a:path w="1524000" h="1409700" extrusionOk="0">
                  <a:moveTo>
                    <a:pt x="461771" y="1206500"/>
                  </a:moveTo>
                  <a:lnTo>
                    <a:pt x="1409573" y="53340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5" name="Google Shape;335;p14"/>
            <p:cNvSpPr/>
            <p:nvPr/>
          </p:nvSpPr>
          <p:spPr>
            <a:xfrm>
              <a:off x="3410711" y="4954523"/>
              <a:ext cx="38100" cy="38100"/>
            </a:xfrm>
            <a:custGeom>
              <a:avLst/>
              <a:gdLst/>
              <a:ahLst/>
              <a:cxnLst/>
              <a:rect l="l" t="t" r="r" b="b"/>
              <a:pathLst>
                <a:path w="38100" h="38100" extrusionOk="0">
                  <a:moveTo>
                    <a:pt x="0" y="19050"/>
                  </a:moveTo>
                  <a:lnTo>
                    <a:pt x="5579" y="5579"/>
                  </a:lnTo>
                  <a:lnTo>
                    <a:pt x="19050" y="0"/>
                  </a:lnTo>
                  <a:lnTo>
                    <a:pt x="32520" y="5579"/>
                  </a:lnTo>
                  <a:lnTo>
                    <a:pt x="38100" y="19050"/>
                  </a:lnTo>
                  <a:lnTo>
                    <a:pt x="32520" y="32520"/>
                  </a:lnTo>
                  <a:lnTo>
                    <a:pt x="19050" y="38100"/>
                  </a:lnTo>
                  <a:lnTo>
                    <a:pt x="5579" y="32520"/>
                  </a:lnTo>
                  <a:lnTo>
                    <a:pt x="0" y="1905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337" name="Google Shape;337;p14"/>
          <p:cNvSpPr txBox="1"/>
          <p:nvPr/>
        </p:nvSpPr>
        <p:spPr>
          <a:xfrm>
            <a:off x="8293734" y="3695124"/>
            <a:ext cx="1575253" cy="382156"/>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dirty="0">
                <a:solidFill>
                  <a:srgbClr val="A40020"/>
                </a:solidFill>
                <a:latin typeface="Calibri"/>
                <a:ea typeface="Calibri"/>
                <a:cs typeface="Calibri"/>
                <a:sym typeface="Calibri"/>
              </a:rPr>
              <a:t>NO</a:t>
            </a:r>
            <a:endParaRPr sz="2400" dirty="0">
              <a:latin typeface="Calibri"/>
              <a:ea typeface="Calibri"/>
              <a:cs typeface="Calibri"/>
              <a:sym typeface="Calibri"/>
            </a:endParaRPr>
          </a:p>
        </p:txBody>
      </p:sp>
      <p:grpSp>
        <p:nvGrpSpPr>
          <p:cNvPr id="338" name="Google Shape;338;p14"/>
          <p:cNvGrpSpPr/>
          <p:nvPr/>
        </p:nvGrpSpPr>
        <p:grpSpPr>
          <a:xfrm>
            <a:off x="4495800" y="3563111"/>
            <a:ext cx="2670810" cy="2995295"/>
            <a:chOff x="4495800" y="3563111"/>
            <a:chExt cx="2670810" cy="2995295"/>
          </a:xfrm>
        </p:grpSpPr>
        <p:pic>
          <p:nvPicPr>
            <p:cNvPr id="339" name="Google Shape;339;p14"/>
            <p:cNvPicPr preferRelativeResize="0"/>
            <p:nvPr/>
          </p:nvPicPr>
          <p:blipFill rotWithShape="1">
            <a:blip r:embed="rId3">
              <a:alphaModFix/>
            </a:blip>
            <a:srcRect/>
            <a:stretch/>
          </p:blipFill>
          <p:spPr>
            <a:xfrm>
              <a:off x="5410961" y="5612129"/>
              <a:ext cx="228600" cy="228600"/>
            </a:xfrm>
            <a:prstGeom prst="rect">
              <a:avLst/>
            </a:prstGeom>
            <a:noFill/>
            <a:ln>
              <a:noFill/>
            </a:ln>
          </p:spPr>
        </p:pic>
        <p:sp>
          <p:nvSpPr>
            <p:cNvPr id="340" name="Google Shape;340;p14"/>
            <p:cNvSpPr/>
            <p:nvPr/>
          </p:nvSpPr>
          <p:spPr>
            <a:xfrm>
              <a:off x="5410961" y="5612129"/>
              <a:ext cx="228600" cy="228600"/>
            </a:xfrm>
            <a:custGeom>
              <a:avLst/>
              <a:gdLst/>
              <a:ahLst/>
              <a:cxnLst/>
              <a:rect l="l" t="t" r="r" b="b"/>
              <a:pathLst>
                <a:path w="228600" h="228600" extrusionOk="0">
                  <a:moveTo>
                    <a:pt x="0" y="114300"/>
                  </a:moveTo>
                  <a:lnTo>
                    <a:pt x="8983" y="69806"/>
                  </a:lnTo>
                  <a:lnTo>
                    <a:pt x="33480" y="33475"/>
                  </a:lnTo>
                  <a:lnTo>
                    <a:pt x="69812" y="8981"/>
                  </a:lnTo>
                  <a:lnTo>
                    <a:pt x="114300" y="0"/>
                  </a:lnTo>
                  <a:lnTo>
                    <a:pt x="158787" y="8981"/>
                  </a:lnTo>
                  <a:lnTo>
                    <a:pt x="195119" y="33475"/>
                  </a:lnTo>
                  <a:lnTo>
                    <a:pt x="219616" y="69806"/>
                  </a:lnTo>
                  <a:lnTo>
                    <a:pt x="228600" y="114300"/>
                  </a:lnTo>
                  <a:lnTo>
                    <a:pt x="219616" y="158793"/>
                  </a:lnTo>
                  <a:lnTo>
                    <a:pt x="195119" y="195124"/>
                  </a:lnTo>
                  <a:lnTo>
                    <a:pt x="158787" y="219618"/>
                  </a:lnTo>
                  <a:lnTo>
                    <a:pt x="114300" y="228600"/>
                  </a:lnTo>
                  <a:lnTo>
                    <a:pt x="69812" y="219618"/>
                  </a:lnTo>
                  <a:lnTo>
                    <a:pt x="33480" y="195124"/>
                  </a:lnTo>
                  <a:lnTo>
                    <a:pt x="8983" y="158793"/>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41" name="Google Shape;341;p14"/>
            <p:cNvPicPr preferRelativeResize="0"/>
            <p:nvPr/>
          </p:nvPicPr>
          <p:blipFill rotWithShape="1">
            <a:blip r:embed="rId4">
              <a:alphaModFix/>
            </a:blip>
            <a:srcRect/>
            <a:stretch/>
          </p:blipFill>
          <p:spPr>
            <a:xfrm>
              <a:off x="5029962" y="4859273"/>
              <a:ext cx="228600" cy="228600"/>
            </a:xfrm>
            <a:prstGeom prst="rect">
              <a:avLst/>
            </a:prstGeom>
            <a:noFill/>
            <a:ln>
              <a:noFill/>
            </a:ln>
          </p:spPr>
        </p:pic>
        <p:sp>
          <p:nvSpPr>
            <p:cNvPr id="342" name="Google Shape;342;p14"/>
            <p:cNvSpPr/>
            <p:nvPr/>
          </p:nvSpPr>
          <p:spPr>
            <a:xfrm>
              <a:off x="5029962" y="48592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43" name="Google Shape;343;p14"/>
            <p:cNvPicPr preferRelativeResize="0"/>
            <p:nvPr/>
          </p:nvPicPr>
          <p:blipFill rotWithShape="1">
            <a:blip r:embed="rId4">
              <a:alphaModFix/>
            </a:blip>
            <a:srcRect/>
            <a:stretch/>
          </p:blipFill>
          <p:spPr>
            <a:xfrm>
              <a:off x="6553961" y="4859273"/>
              <a:ext cx="228600" cy="228600"/>
            </a:xfrm>
            <a:prstGeom prst="rect">
              <a:avLst/>
            </a:prstGeom>
            <a:noFill/>
            <a:ln>
              <a:noFill/>
            </a:ln>
          </p:spPr>
        </p:pic>
        <p:sp>
          <p:nvSpPr>
            <p:cNvPr id="344" name="Google Shape;344;p14"/>
            <p:cNvSpPr/>
            <p:nvPr/>
          </p:nvSpPr>
          <p:spPr>
            <a:xfrm>
              <a:off x="6553961" y="48592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45" name="Google Shape;345;p14"/>
            <p:cNvPicPr preferRelativeResize="0"/>
            <p:nvPr/>
          </p:nvPicPr>
          <p:blipFill rotWithShape="1">
            <a:blip r:embed="rId4">
              <a:alphaModFix/>
            </a:blip>
            <a:srcRect/>
            <a:stretch/>
          </p:blipFill>
          <p:spPr>
            <a:xfrm>
              <a:off x="5791961" y="4325873"/>
              <a:ext cx="228600" cy="228600"/>
            </a:xfrm>
            <a:prstGeom prst="rect">
              <a:avLst/>
            </a:prstGeom>
            <a:noFill/>
            <a:ln>
              <a:noFill/>
            </a:ln>
          </p:spPr>
        </p:pic>
        <p:sp>
          <p:nvSpPr>
            <p:cNvPr id="346" name="Google Shape;346;p14"/>
            <p:cNvSpPr/>
            <p:nvPr/>
          </p:nvSpPr>
          <p:spPr>
            <a:xfrm>
              <a:off x="5791961" y="4325873"/>
              <a:ext cx="228600" cy="228600"/>
            </a:xfrm>
            <a:custGeom>
              <a:avLst/>
              <a:gdLst/>
              <a:ahLst/>
              <a:cxnLst/>
              <a:rect l="l" t="t" r="r" b="b"/>
              <a:pathLst>
                <a:path w="228600" h="228600" extrusionOk="0">
                  <a:moveTo>
                    <a:pt x="0" y="114300"/>
                  </a:moveTo>
                  <a:lnTo>
                    <a:pt x="8983" y="69812"/>
                  </a:lnTo>
                  <a:lnTo>
                    <a:pt x="33480" y="33480"/>
                  </a:lnTo>
                  <a:lnTo>
                    <a:pt x="69812" y="8983"/>
                  </a:lnTo>
                  <a:lnTo>
                    <a:pt x="114300" y="0"/>
                  </a:lnTo>
                  <a:lnTo>
                    <a:pt x="158787" y="8983"/>
                  </a:lnTo>
                  <a:lnTo>
                    <a:pt x="195119" y="33480"/>
                  </a:lnTo>
                  <a:lnTo>
                    <a:pt x="219616" y="69812"/>
                  </a:lnTo>
                  <a:lnTo>
                    <a:pt x="228600" y="114300"/>
                  </a:lnTo>
                  <a:lnTo>
                    <a:pt x="219616" y="158787"/>
                  </a:lnTo>
                  <a:lnTo>
                    <a:pt x="195119" y="195119"/>
                  </a:lnTo>
                  <a:lnTo>
                    <a:pt x="158787" y="219616"/>
                  </a:lnTo>
                  <a:lnTo>
                    <a:pt x="114300" y="228600"/>
                  </a:lnTo>
                  <a:lnTo>
                    <a:pt x="69812" y="219616"/>
                  </a:lnTo>
                  <a:lnTo>
                    <a:pt x="33480" y="195119"/>
                  </a:lnTo>
                  <a:lnTo>
                    <a:pt x="8983" y="158787"/>
                  </a:lnTo>
                  <a:lnTo>
                    <a:pt x="0" y="114300"/>
                  </a:lnTo>
                  <a:close/>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47" name="Google Shape;347;p14"/>
            <p:cNvPicPr preferRelativeResize="0"/>
            <p:nvPr/>
          </p:nvPicPr>
          <p:blipFill rotWithShape="1">
            <a:blip r:embed="rId3">
              <a:alphaModFix/>
            </a:blip>
            <a:srcRect/>
            <a:stretch/>
          </p:blipFill>
          <p:spPr>
            <a:xfrm>
              <a:off x="6172961" y="5621273"/>
              <a:ext cx="228600" cy="228600"/>
            </a:xfrm>
            <a:prstGeom prst="rect">
              <a:avLst/>
            </a:prstGeom>
            <a:noFill/>
            <a:ln>
              <a:noFill/>
            </a:ln>
          </p:spPr>
        </p:pic>
        <p:sp>
          <p:nvSpPr>
            <p:cNvPr id="348" name="Google Shape;348;p14"/>
            <p:cNvSpPr/>
            <p:nvPr/>
          </p:nvSpPr>
          <p:spPr>
            <a:xfrm>
              <a:off x="5144262" y="4440173"/>
              <a:ext cx="1524000" cy="1409700"/>
            </a:xfrm>
            <a:custGeom>
              <a:avLst/>
              <a:gdLst/>
              <a:ahLst/>
              <a:cxnLst/>
              <a:rect l="l" t="t" r="r" b="b"/>
              <a:pathLst>
                <a:path w="1524000" h="1409700" extrusionOk="0">
                  <a:moveTo>
                    <a:pt x="1028700" y="1295400"/>
                  </a:moveTo>
                  <a:lnTo>
                    <a:pt x="1037683" y="1250906"/>
                  </a:lnTo>
                  <a:lnTo>
                    <a:pt x="1062180" y="1214575"/>
                  </a:lnTo>
                  <a:lnTo>
                    <a:pt x="1098512" y="1190081"/>
                  </a:lnTo>
                  <a:lnTo>
                    <a:pt x="1143000" y="1181100"/>
                  </a:lnTo>
                  <a:lnTo>
                    <a:pt x="1187487" y="1190081"/>
                  </a:lnTo>
                  <a:lnTo>
                    <a:pt x="1223819" y="1214575"/>
                  </a:lnTo>
                  <a:lnTo>
                    <a:pt x="1248316" y="1250906"/>
                  </a:lnTo>
                  <a:lnTo>
                    <a:pt x="1257300" y="1295400"/>
                  </a:lnTo>
                  <a:lnTo>
                    <a:pt x="1248316" y="1339893"/>
                  </a:lnTo>
                  <a:lnTo>
                    <a:pt x="1223819" y="1376224"/>
                  </a:lnTo>
                  <a:lnTo>
                    <a:pt x="1187487" y="1400718"/>
                  </a:lnTo>
                  <a:lnTo>
                    <a:pt x="1143000" y="1409700"/>
                  </a:lnTo>
                  <a:lnTo>
                    <a:pt x="1098512" y="1400718"/>
                  </a:lnTo>
                  <a:lnTo>
                    <a:pt x="1062180" y="1376224"/>
                  </a:lnTo>
                  <a:lnTo>
                    <a:pt x="1037683" y="1339893"/>
                  </a:lnTo>
                  <a:lnTo>
                    <a:pt x="1028700" y="1295400"/>
                  </a:lnTo>
                  <a:close/>
                </a:path>
                <a:path w="1524000" h="1409700" extrusionOk="0">
                  <a:moveTo>
                    <a:pt x="495300" y="1286256"/>
                  </a:moveTo>
                  <a:lnTo>
                    <a:pt x="1028700" y="1294193"/>
                  </a:lnTo>
                </a:path>
                <a:path w="1524000" h="1409700" extrusionOk="0">
                  <a:moveTo>
                    <a:pt x="876300" y="0"/>
                  </a:moveTo>
                  <a:lnTo>
                    <a:pt x="1443101" y="452374"/>
                  </a:lnTo>
                </a:path>
                <a:path w="1524000" h="1409700" extrusionOk="0">
                  <a:moveTo>
                    <a:pt x="1523745" y="647700"/>
                  </a:moveTo>
                  <a:lnTo>
                    <a:pt x="1223772" y="1214437"/>
                  </a:lnTo>
                </a:path>
                <a:path w="1524000" h="1409700" extrusionOk="0">
                  <a:moveTo>
                    <a:pt x="647446" y="0"/>
                  </a:moveTo>
                  <a:lnTo>
                    <a:pt x="80772" y="452374"/>
                  </a:lnTo>
                </a:path>
                <a:path w="1524000" h="1409700" extrusionOk="0">
                  <a:moveTo>
                    <a:pt x="0" y="647700"/>
                  </a:moveTo>
                  <a:lnTo>
                    <a:pt x="300100" y="1206500"/>
                  </a:lnTo>
                </a:path>
                <a:path w="1524000" h="1409700" extrusionOk="0">
                  <a:moveTo>
                    <a:pt x="762000" y="114300"/>
                  </a:moveTo>
                  <a:lnTo>
                    <a:pt x="1062101" y="1214437"/>
                  </a:lnTo>
                </a:path>
                <a:path w="1524000" h="1409700" extrusionOk="0">
                  <a:moveTo>
                    <a:pt x="761746" y="114300"/>
                  </a:moveTo>
                  <a:lnTo>
                    <a:pt x="461772" y="120650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9" name="Google Shape;349;p14"/>
            <p:cNvSpPr/>
            <p:nvPr/>
          </p:nvSpPr>
          <p:spPr>
            <a:xfrm>
              <a:off x="6763511" y="4954523"/>
              <a:ext cx="38100" cy="38100"/>
            </a:xfrm>
            <a:custGeom>
              <a:avLst/>
              <a:gdLst/>
              <a:ahLst/>
              <a:cxnLst/>
              <a:rect l="l" t="t" r="r" b="b"/>
              <a:pathLst>
                <a:path w="38100" h="38100" extrusionOk="0">
                  <a:moveTo>
                    <a:pt x="0" y="19050"/>
                  </a:moveTo>
                  <a:lnTo>
                    <a:pt x="5579" y="5579"/>
                  </a:lnTo>
                  <a:lnTo>
                    <a:pt x="19050" y="0"/>
                  </a:lnTo>
                  <a:lnTo>
                    <a:pt x="32520" y="5579"/>
                  </a:lnTo>
                  <a:lnTo>
                    <a:pt x="38100" y="19050"/>
                  </a:lnTo>
                  <a:lnTo>
                    <a:pt x="32520" y="32520"/>
                  </a:lnTo>
                  <a:lnTo>
                    <a:pt x="19050" y="38100"/>
                  </a:lnTo>
                  <a:lnTo>
                    <a:pt x="5579" y="32520"/>
                  </a:lnTo>
                  <a:lnTo>
                    <a:pt x="0" y="1905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0" name="Google Shape;350;p14"/>
            <p:cNvSpPr/>
            <p:nvPr/>
          </p:nvSpPr>
          <p:spPr>
            <a:xfrm>
              <a:off x="4496307" y="3563111"/>
              <a:ext cx="2493010" cy="2995295"/>
            </a:xfrm>
            <a:custGeom>
              <a:avLst/>
              <a:gdLst/>
              <a:ahLst/>
              <a:cxnLst/>
              <a:rect l="l" t="t" r="r" b="b"/>
              <a:pathLst>
                <a:path w="2493009" h="2995295" extrusionOk="0">
                  <a:moveTo>
                    <a:pt x="609091" y="1371600"/>
                  </a:moveTo>
                  <a:lnTo>
                    <a:pt x="572178" y="1331258"/>
                  </a:lnTo>
                  <a:lnTo>
                    <a:pt x="535660" y="1290917"/>
                  </a:lnTo>
                  <a:lnTo>
                    <a:pt x="499933" y="1250576"/>
                  </a:lnTo>
                  <a:lnTo>
                    <a:pt x="465393" y="1210235"/>
                  </a:lnTo>
                  <a:lnTo>
                    <a:pt x="432434" y="1169894"/>
                  </a:lnTo>
                  <a:lnTo>
                    <a:pt x="401453" y="1129552"/>
                  </a:lnTo>
                  <a:lnTo>
                    <a:pt x="372845" y="1089211"/>
                  </a:lnTo>
                  <a:lnTo>
                    <a:pt x="347006" y="1048870"/>
                  </a:lnTo>
                  <a:lnTo>
                    <a:pt x="324330" y="1008529"/>
                  </a:lnTo>
                  <a:lnTo>
                    <a:pt x="305214" y="968188"/>
                  </a:lnTo>
                  <a:lnTo>
                    <a:pt x="290053" y="927847"/>
                  </a:lnTo>
                  <a:lnTo>
                    <a:pt x="279243" y="887505"/>
                  </a:lnTo>
                  <a:lnTo>
                    <a:pt x="273179" y="847164"/>
                  </a:lnTo>
                  <a:lnTo>
                    <a:pt x="272256" y="806823"/>
                  </a:lnTo>
                  <a:lnTo>
                    <a:pt x="276870" y="766482"/>
                  </a:lnTo>
                  <a:lnTo>
                    <a:pt x="287417" y="726141"/>
                  </a:lnTo>
                  <a:lnTo>
                    <a:pt x="304291" y="685800"/>
                  </a:lnTo>
                  <a:lnTo>
                    <a:pt x="337622" y="629300"/>
                  </a:lnTo>
                  <a:lnTo>
                    <a:pt x="383821" y="566557"/>
                  </a:lnTo>
                  <a:lnTo>
                    <a:pt x="411258" y="533430"/>
                  </a:lnTo>
                  <a:lnTo>
                    <a:pt x="441327" y="499444"/>
                  </a:lnTo>
                  <a:lnTo>
                    <a:pt x="473832" y="464834"/>
                  </a:lnTo>
                  <a:lnTo>
                    <a:pt x="508578" y="429834"/>
                  </a:lnTo>
                  <a:lnTo>
                    <a:pt x="545371" y="394678"/>
                  </a:lnTo>
                  <a:lnTo>
                    <a:pt x="584015" y="359600"/>
                  </a:lnTo>
                  <a:lnTo>
                    <a:pt x="624315" y="324834"/>
                  </a:lnTo>
                  <a:lnTo>
                    <a:pt x="666077" y="290614"/>
                  </a:lnTo>
                  <a:lnTo>
                    <a:pt x="709104" y="257175"/>
                  </a:lnTo>
                  <a:lnTo>
                    <a:pt x="753202" y="224750"/>
                  </a:lnTo>
                  <a:lnTo>
                    <a:pt x="798176" y="193573"/>
                  </a:lnTo>
                  <a:lnTo>
                    <a:pt x="843831" y="163880"/>
                  </a:lnTo>
                  <a:lnTo>
                    <a:pt x="889971" y="135903"/>
                  </a:lnTo>
                  <a:lnTo>
                    <a:pt x="936401" y="109877"/>
                  </a:lnTo>
                  <a:lnTo>
                    <a:pt x="982927" y="86037"/>
                  </a:lnTo>
                  <a:lnTo>
                    <a:pt x="1029353" y="64615"/>
                  </a:lnTo>
                  <a:lnTo>
                    <a:pt x="1075485" y="45847"/>
                  </a:lnTo>
                  <a:lnTo>
                    <a:pt x="1121126" y="29966"/>
                  </a:lnTo>
                  <a:lnTo>
                    <a:pt x="1166083" y="17207"/>
                  </a:lnTo>
                  <a:lnTo>
                    <a:pt x="1210159" y="7803"/>
                  </a:lnTo>
                  <a:lnTo>
                    <a:pt x="1253161" y="1989"/>
                  </a:lnTo>
                  <a:lnTo>
                    <a:pt x="1294891" y="0"/>
                  </a:lnTo>
                  <a:lnTo>
                    <a:pt x="1334026" y="1718"/>
                  </a:lnTo>
                  <a:lnTo>
                    <a:pt x="1375090" y="6748"/>
                  </a:lnTo>
                  <a:lnTo>
                    <a:pt x="1417876" y="14901"/>
                  </a:lnTo>
                  <a:lnTo>
                    <a:pt x="1462176" y="25992"/>
                  </a:lnTo>
                  <a:lnTo>
                    <a:pt x="1507781" y="39832"/>
                  </a:lnTo>
                  <a:lnTo>
                    <a:pt x="1554482" y="56233"/>
                  </a:lnTo>
                  <a:lnTo>
                    <a:pt x="1602073" y="75009"/>
                  </a:lnTo>
                  <a:lnTo>
                    <a:pt x="1650343" y="95972"/>
                  </a:lnTo>
                  <a:lnTo>
                    <a:pt x="1699086" y="118934"/>
                  </a:lnTo>
                  <a:lnTo>
                    <a:pt x="1748093" y="143708"/>
                  </a:lnTo>
                  <a:lnTo>
                    <a:pt x="1797155" y="170106"/>
                  </a:lnTo>
                  <a:lnTo>
                    <a:pt x="1846064" y="197942"/>
                  </a:lnTo>
                  <a:lnTo>
                    <a:pt x="1894612" y="227027"/>
                  </a:lnTo>
                  <a:lnTo>
                    <a:pt x="1942592" y="257175"/>
                  </a:lnTo>
                  <a:lnTo>
                    <a:pt x="1989793" y="288197"/>
                  </a:lnTo>
                  <a:lnTo>
                    <a:pt x="2036009" y="319906"/>
                  </a:lnTo>
                  <a:lnTo>
                    <a:pt x="2081030" y="352116"/>
                  </a:lnTo>
                  <a:lnTo>
                    <a:pt x="2124650" y="384637"/>
                  </a:lnTo>
                  <a:lnTo>
                    <a:pt x="2166658" y="417284"/>
                  </a:lnTo>
                  <a:lnTo>
                    <a:pt x="2206848" y="449868"/>
                  </a:lnTo>
                  <a:lnTo>
                    <a:pt x="2245010" y="482203"/>
                  </a:lnTo>
                  <a:lnTo>
                    <a:pt x="2280937" y="514100"/>
                  </a:lnTo>
                  <a:lnTo>
                    <a:pt x="2314421" y="545372"/>
                  </a:lnTo>
                  <a:lnTo>
                    <a:pt x="2345252" y="575832"/>
                  </a:lnTo>
                  <a:lnTo>
                    <a:pt x="2373223" y="605292"/>
                  </a:lnTo>
                  <a:lnTo>
                    <a:pt x="2419751" y="660463"/>
                  </a:lnTo>
                  <a:lnTo>
                    <a:pt x="2461296" y="726141"/>
                  </a:lnTo>
                  <a:lnTo>
                    <a:pt x="2478000" y="766482"/>
                  </a:lnTo>
                  <a:lnTo>
                    <a:pt x="2488423" y="806823"/>
                  </a:lnTo>
                  <a:lnTo>
                    <a:pt x="2492983" y="847164"/>
                  </a:lnTo>
                  <a:lnTo>
                    <a:pt x="2492099" y="887505"/>
                  </a:lnTo>
                  <a:lnTo>
                    <a:pt x="2486189" y="927847"/>
                  </a:lnTo>
                  <a:lnTo>
                    <a:pt x="2475674" y="968188"/>
                  </a:lnTo>
                  <a:lnTo>
                    <a:pt x="2460970" y="1008529"/>
                  </a:lnTo>
                  <a:lnTo>
                    <a:pt x="2442498" y="1048870"/>
                  </a:lnTo>
                  <a:lnTo>
                    <a:pt x="2420676" y="1089211"/>
                  </a:lnTo>
                  <a:lnTo>
                    <a:pt x="2395922" y="1129552"/>
                  </a:lnTo>
                  <a:lnTo>
                    <a:pt x="2368655" y="1169894"/>
                  </a:lnTo>
                  <a:lnTo>
                    <a:pt x="2339295" y="1210235"/>
                  </a:lnTo>
                  <a:lnTo>
                    <a:pt x="2308260" y="1250576"/>
                  </a:lnTo>
                  <a:lnTo>
                    <a:pt x="2275968" y="1290917"/>
                  </a:lnTo>
                  <a:lnTo>
                    <a:pt x="2242839" y="1331258"/>
                  </a:lnTo>
                  <a:lnTo>
                    <a:pt x="2209291" y="1371600"/>
                  </a:lnTo>
                </a:path>
                <a:path w="2493009" h="2995295" extrusionOk="0">
                  <a:moveTo>
                    <a:pt x="685418" y="1447800"/>
                  </a:moveTo>
                  <a:lnTo>
                    <a:pt x="637861" y="1482419"/>
                  </a:lnTo>
                  <a:lnTo>
                    <a:pt x="590507" y="1517041"/>
                  </a:lnTo>
                  <a:lnTo>
                    <a:pt x="543558" y="1551663"/>
                  </a:lnTo>
                  <a:lnTo>
                    <a:pt x="497220" y="1586287"/>
                  </a:lnTo>
                  <a:lnTo>
                    <a:pt x="451696" y="1620912"/>
                  </a:lnTo>
                  <a:lnTo>
                    <a:pt x="407190" y="1655537"/>
                  </a:lnTo>
                  <a:lnTo>
                    <a:pt x="363907" y="1690164"/>
                  </a:lnTo>
                  <a:lnTo>
                    <a:pt x="322049" y="1724791"/>
                  </a:lnTo>
                  <a:lnTo>
                    <a:pt x="281822" y="1759418"/>
                  </a:lnTo>
                  <a:lnTo>
                    <a:pt x="243428" y="1794046"/>
                  </a:lnTo>
                  <a:lnTo>
                    <a:pt x="207073" y="1828674"/>
                  </a:lnTo>
                  <a:lnTo>
                    <a:pt x="172959" y="1863302"/>
                  </a:lnTo>
                  <a:lnTo>
                    <a:pt x="141292" y="1897930"/>
                  </a:lnTo>
                  <a:lnTo>
                    <a:pt x="112274" y="1932558"/>
                  </a:lnTo>
                  <a:lnTo>
                    <a:pt x="86110" y="1967186"/>
                  </a:lnTo>
                  <a:lnTo>
                    <a:pt x="63004" y="2001813"/>
                  </a:lnTo>
                  <a:lnTo>
                    <a:pt x="43159" y="2036439"/>
                  </a:lnTo>
                  <a:lnTo>
                    <a:pt x="26780" y="2071065"/>
                  </a:lnTo>
                  <a:lnTo>
                    <a:pt x="5235" y="2140314"/>
                  </a:lnTo>
                  <a:lnTo>
                    <a:pt x="0" y="2209558"/>
                  </a:lnTo>
                  <a:lnTo>
                    <a:pt x="4125" y="2243574"/>
                  </a:lnTo>
                  <a:lnTo>
                    <a:pt x="26291" y="2316244"/>
                  </a:lnTo>
                  <a:lnTo>
                    <a:pt x="43731" y="2354411"/>
                  </a:lnTo>
                  <a:lnTo>
                    <a:pt x="65007" y="2393472"/>
                  </a:lnTo>
                  <a:lnTo>
                    <a:pt x="89820" y="2433185"/>
                  </a:lnTo>
                  <a:lnTo>
                    <a:pt x="117869" y="2473304"/>
                  </a:lnTo>
                  <a:lnTo>
                    <a:pt x="148854" y="2513587"/>
                  </a:lnTo>
                  <a:lnTo>
                    <a:pt x="182474" y="2553788"/>
                  </a:lnTo>
                  <a:lnTo>
                    <a:pt x="218429" y="2593663"/>
                  </a:lnTo>
                  <a:lnTo>
                    <a:pt x="256418" y="2632968"/>
                  </a:lnTo>
                  <a:lnTo>
                    <a:pt x="296141" y="2671460"/>
                  </a:lnTo>
                  <a:lnTo>
                    <a:pt x="337298" y="2708893"/>
                  </a:lnTo>
                  <a:lnTo>
                    <a:pt x="379588" y="2745024"/>
                  </a:lnTo>
                  <a:lnTo>
                    <a:pt x="422711" y="2779609"/>
                  </a:lnTo>
                  <a:lnTo>
                    <a:pt x="466366" y="2812403"/>
                  </a:lnTo>
                  <a:lnTo>
                    <a:pt x="510253" y="2843163"/>
                  </a:lnTo>
                  <a:lnTo>
                    <a:pt x="554071" y="2871643"/>
                  </a:lnTo>
                  <a:lnTo>
                    <a:pt x="597520" y="2897601"/>
                  </a:lnTo>
                  <a:lnTo>
                    <a:pt x="640300" y="2920791"/>
                  </a:lnTo>
                  <a:lnTo>
                    <a:pt x="682110" y="2940970"/>
                  </a:lnTo>
                  <a:lnTo>
                    <a:pt x="722650" y="2957893"/>
                  </a:lnTo>
                  <a:lnTo>
                    <a:pt x="761618" y="2971317"/>
                  </a:lnTo>
                  <a:lnTo>
                    <a:pt x="804903" y="2982232"/>
                  </a:lnTo>
                  <a:lnTo>
                    <a:pt x="851072" y="2989718"/>
                  </a:lnTo>
                  <a:lnTo>
                    <a:pt x="899732" y="2993971"/>
                  </a:lnTo>
                  <a:lnTo>
                    <a:pt x="950488" y="2995188"/>
                  </a:lnTo>
                  <a:lnTo>
                    <a:pt x="1002945" y="2993568"/>
                  </a:lnTo>
                  <a:lnTo>
                    <a:pt x="1056709" y="2989307"/>
                  </a:lnTo>
                  <a:lnTo>
                    <a:pt x="1111386" y="2982603"/>
                  </a:lnTo>
                  <a:lnTo>
                    <a:pt x="1166580" y="2973654"/>
                  </a:lnTo>
                  <a:lnTo>
                    <a:pt x="1221898" y="2962656"/>
                  </a:lnTo>
                  <a:lnTo>
                    <a:pt x="1276944" y="2949808"/>
                  </a:lnTo>
                  <a:lnTo>
                    <a:pt x="1331324" y="2935306"/>
                  </a:lnTo>
                  <a:lnTo>
                    <a:pt x="1384644" y="2919349"/>
                  </a:lnTo>
                  <a:lnTo>
                    <a:pt x="1436509" y="2902133"/>
                  </a:lnTo>
                  <a:lnTo>
                    <a:pt x="1486525" y="2883856"/>
                  </a:lnTo>
                  <a:lnTo>
                    <a:pt x="1534297" y="2864716"/>
                  </a:lnTo>
                  <a:lnTo>
                    <a:pt x="1579430" y="2844909"/>
                  </a:lnTo>
                  <a:lnTo>
                    <a:pt x="1621530" y="2824634"/>
                  </a:lnTo>
                  <a:lnTo>
                    <a:pt x="1660203" y="2804087"/>
                  </a:lnTo>
                  <a:lnTo>
                    <a:pt x="1695054" y="2783466"/>
                  </a:lnTo>
                  <a:lnTo>
                    <a:pt x="1751711" y="2742793"/>
                  </a:lnTo>
                  <a:lnTo>
                    <a:pt x="1783363" y="2711443"/>
                  </a:lnTo>
                  <a:lnTo>
                    <a:pt x="1807981" y="2677386"/>
                  </a:lnTo>
                  <a:lnTo>
                    <a:pt x="1826104" y="2640831"/>
                  </a:lnTo>
                  <a:lnTo>
                    <a:pt x="1838274" y="2601986"/>
                  </a:lnTo>
                  <a:lnTo>
                    <a:pt x="1845033" y="2561060"/>
                  </a:lnTo>
                  <a:lnTo>
                    <a:pt x="1846923" y="2518259"/>
                  </a:lnTo>
                  <a:lnTo>
                    <a:pt x="1844484" y="2473793"/>
                  </a:lnTo>
                  <a:lnTo>
                    <a:pt x="1838259" y="2427869"/>
                  </a:lnTo>
                  <a:lnTo>
                    <a:pt x="1828788" y="2380697"/>
                  </a:lnTo>
                  <a:lnTo>
                    <a:pt x="1816614" y="2332483"/>
                  </a:lnTo>
                  <a:lnTo>
                    <a:pt x="1802277" y="2283437"/>
                  </a:lnTo>
                  <a:lnTo>
                    <a:pt x="1786320" y="2233766"/>
                  </a:lnTo>
                  <a:lnTo>
                    <a:pt x="1769284" y="2183679"/>
                  </a:lnTo>
                  <a:lnTo>
                    <a:pt x="1751711" y="2133384"/>
                  </a:lnTo>
                </a:path>
              </a:pathLst>
            </a:custGeom>
            <a:noFill/>
            <a:ln w="571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1" name="Google Shape;351;p14"/>
            <p:cNvSpPr/>
            <p:nvPr/>
          </p:nvSpPr>
          <p:spPr>
            <a:xfrm>
              <a:off x="5562600" y="5010911"/>
              <a:ext cx="1066800" cy="685800"/>
            </a:xfrm>
            <a:custGeom>
              <a:avLst/>
              <a:gdLst/>
              <a:ahLst/>
              <a:cxnLst/>
              <a:rect l="l" t="t" r="r" b="b"/>
              <a:pathLst>
                <a:path w="1066800" h="685800" extrusionOk="0">
                  <a:moveTo>
                    <a:pt x="0" y="685800"/>
                  </a:moveTo>
                  <a:lnTo>
                    <a:pt x="1066800" y="0"/>
                  </a:lnTo>
                </a:path>
              </a:pathLst>
            </a:custGeom>
            <a:noFill/>
            <a:ln w="57150" cap="flat" cmpd="sng">
              <a:solidFill>
                <a:srgbClr val="A40020"/>
              </a:solidFill>
              <a:prstDash val="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2" name="Google Shape;352;p14"/>
            <p:cNvSpPr/>
            <p:nvPr/>
          </p:nvSpPr>
          <p:spPr>
            <a:xfrm>
              <a:off x="4495800" y="3967382"/>
              <a:ext cx="2209800" cy="1729739"/>
            </a:xfrm>
            <a:custGeom>
              <a:avLst/>
              <a:gdLst/>
              <a:ahLst/>
              <a:cxnLst/>
              <a:rect l="l" t="t" r="r" b="b"/>
              <a:pathLst>
                <a:path w="2209800" h="1729739" extrusionOk="0">
                  <a:moveTo>
                    <a:pt x="990600" y="1729329"/>
                  </a:moveTo>
                  <a:lnTo>
                    <a:pt x="935591" y="1702502"/>
                  </a:lnTo>
                  <a:lnTo>
                    <a:pt x="880734" y="1675663"/>
                  </a:lnTo>
                  <a:lnTo>
                    <a:pt x="826179" y="1648801"/>
                  </a:lnTo>
                  <a:lnTo>
                    <a:pt x="772077" y="1621904"/>
                  </a:lnTo>
                  <a:lnTo>
                    <a:pt x="718578" y="1594961"/>
                  </a:lnTo>
                  <a:lnTo>
                    <a:pt x="665835" y="1567959"/>
                  </a:lnTo>
                  <a:lnTo>
                    <a:pt x="613997" y="1540888"/>
                  </a:lnTo>
                  <a:lnTo>
                    <a:pt x="563217" y="1513736"/>
                  </a:lnTo>
                  <a:lnTo>
                    <a:pt x="513644" y="1486491"/>
                  </a:lnTo>
                  <a:lnTo>
                    <a:pt x="465430" y="1459141"/>
                  </a:lnTo>
                  <a:lnTo>
                    <a:pt x="418726" y="1431675"/>
                  </a:lnTo>
                  <a:lnTo>
                    <a:pt x="373683" y="1404081"/>
                  </a:lnTo>
                  <a:lnTo>
                    <a:pt x="330451" y="1376348"/>
                  </a:lnTo>
                  <a:lnTo>
                    <a:pt x="289182" y="1348464"/>
                  </a:lnTo>
                  <a:lnTo>
                    <a:pt x="250027" y="1320418"/>
                  </a:lnTo>
                  <a:lnTo>
                    <a:pt x="213137" y="1292197"/>
                  </a:lnTo>
                  <a:lnTo>
                    <a:pt x="178663" y="1263790"/>
                  </a:lnTo>
                  <a:lnTo>
                    <a:pt x="146755" y="1235186"/>
                  </a:lnTo>
                  <a:lnTo>
                    <a:pt x="117565" y="1206373"/>
                  </a:lnTo>
                  <a:lnTo>
                    <a:pt x="91244" y="1177339"/>
                  </a:lnTo>
                  <a:lnTo>
                    <a:pt x="47811" y="1118563"/>
                  </a:lnTo>
                  <a:lnTo>
                    <a:pt x="17665" y="1058765"/>
                  </a:lnTo>
                  <a:lnTo>
                    <a:pt x="2013" y="997852"/>
                  </a:lnTo>
                  <a:lnTo>
                    <a:pt x="0" y="966948"/>
                  </a:lnTo>
                  <a:lnTo>
                    <a:pt x="2315" y="937228"/>
                  </a:lnTo>
                  <a:lnTo>
                    <a:pt x="20105" y="873495"/>
                  </a:lnTo>
                  <a:lnTo>
                    <a:pt x="53817" y="805038"/>
                  </a:lnTo>
                  <a:lnTo>
                    <a:pt x="76034" y="769414"/>
                  </a:lnTo>
                  <a:lnTo>
                    <a:pt x="101501" y="733059"/>
                  </a:lnTo>
                  <a:lnTo>
                    <a:pt x="129973" y="696123"/>
                  </a:lnTo>
                  <a:lnTo>
                    <a:pt x="161207" y="658757"/>
                  </a:lnTo>
                  <a:lnTo>
                    <a:pt x="194960" y="621110"/>
                  </a:lnTo>
                  <a:lnTo>
                    <a:pt x="230987" y="583333"/>
                  </a:lnTo>
                  <a:lnTo>
                    <a:pt x="269044" y="545574"/>
                  </a:lnTo>
                  <a:lnTo>
                    <a:pt x="308889" y="507986"/>
                  </a:lnTo>
                  <a:lnTo>
                    <a:pt x="350278" y="470717"/>
                  </a:lnTo>
                  <a:lnTo>
                    <a:pt x="392966" y="433917"/>
                  </a:lnTo>
                  <a:lnTo>
                    <a:pt x="436710" y="397737"/>
                  </a:lnTo>
                  <a:lnTo>
                    <a:pt x="481266" y="362326"/>
                  </a:lnTo>
                  <a:lnTo>
                    <a:pt x="526392" y="327835"/>
                  </a:lnTo>
                  <a:lnTo>
                    <a:pt x="571842" y="294414"/>
                  </a:lnTo>
                  <a:lnTo>
                    <a:pt x="617373" y="262213"/>
                  </a:lnTo>
                  <a:lnTo>
                    <a:pt x="662742" y="231381"/>
                  </a:lnTo>
                  <a:lnTo>
                    <a:pt x="707704" y="202069"/>
                  </a:lnTo>
                  <a:lnTo>
                    <a:pt x="752017" y="174426"/>
                  </a:lnTo>
                  <a:lnTo>
                    <a:pt x="795436" y="148604"/>
                  </a:lnTo>
                  <a:lnTo>
                    <a:pt x="837718" y="124751"/>
                  </a:lnTo>
                  <a:lnTo>
                    <a:pt x="878619" y="103019"/>
                  </a:lnTo>
                  <a:lnTo>
                    <a:pt x="917896" y="83556"/>
                  </a:lnTo>
                  <a:lnTo>
                    <a:pt x="955304" y="66513"/>
                  </a:lnTo>
                  <a:lnTo>
                    <a:pt x="990600" y="52040"/>
                  </a:lnTo>
                  <a:lnTo>
                    <a:pt x="1038594" y="35584"/>
                  </a:lnTo>
                  <a:lnTo>
                    <a:pt x="1088069" y="22439"/>
                  </a:lnTo>
                  <a:lnTo>
                    <a:pt x="1138779" y="12456"/>
                  </a:lnTo>
                  <a:lnTo>
                    <a:pt x="1190475" y="5487"/>
                  </a:lnTo>
                  <a:lnTo>
                    <a:pt x="1242913" y="1385"/>
                  </a:lnTo>
                  <a:lnTo>
                    <a:pt x="1295844" y="0"/>
                  </a:lnTo>
                  <a:lnTo>
                    <a:pt x="1349022" y="1183"/>
                  </a:lnTo>
                  <a:lnTo>
                    <a:pt x="1402200" y="4788"/>
                  </a:lnTo>
                  <a:lnTo>
                    <a:pt x="1455131" y="10665"/>
                  </a:lnTo>
                  <a:lnTo>
                    <a:pt x="1507568" y="18666"/>
                  </a:lnTo>
                  <a:lnTo>
                    <a:pt x="1559265" y="28643"/>
                  </a:lnTo>
                  <a:lnTo>
                    <a:pt x="1609974" y="40448"/>
                  </a:lnTo>
                  <a:lnTo>
                    <a:pt x="1659450" y="53931"/>
                  </a:lnTo>
                  <a:lnTo>
                    <a:pt x="1707444" y="68945"/>
                  </a:lnTo>
                  <a:lnTo>
                    <a:pt x="1753710" y="85341"/>
                  </a:lnTo>
                  <a:lnTo>
                    <a:pt x="1798002" y="102972"/>
                  </a:lnTo>
                  <a:lnTo>
                    <a:pt x="1840072" y="121687"/>
                  </a:lnTo>
                  <a:lnTo>
                    <a:pt x="1879674" y="141341"/>
                  </a:lnTo>
                  <a:lnTo>
                    <a:pt x="1916560" y="161783"/>
                  </a:lnTo>
                  <a:lnTo>
                    <a:pt x="1950484" y="182865"/>
                  </a:lnTo>
                  <a:lnTo>
                    <a:pt x="2015120" y="232907"/>
                  </a:lnTo>
                  <a:lnTo>
                    <a:pt x="2045317" y="264353"/>
                  </a:lnTo>
                  <a:lnTo>
                    <a:pt x="2072025" y="298591"/>
                  </a:lnTo>
                  <a:lnTo>
                    <a:pt x="2095476" y="335434"/>
                  </a:lnTo>
                  <a:lnTo>
                    <a:pt x="2115903" y="374698"/>
                  </a:lnTo>
                  <a:lnTo>
                    <a:pt x="2133537" y="416197"/>
                  </a:lnTo>
                  <a:lnTo>
                    <a:pt x="2148613" y="459743"/>
                  </a:lnTo>
                  <a:lnTo>
                    <a:pt x="2161362" y="505152"/>
                  </a:lnTo>
                  <a:lnTo>
                    <a:pt x="2172017" y="552237"/>
                  </a:lnTo>
                  <a:lnTo>
                    <a:pt x="2180812" y="600812"/>
                  </a:lnTo>
                  <a:lnTo>
                    <a:pt x="2187977" y="650692"/>
                  </a:lnTo>
                  <a:lnTo>
                    <a:pt x="2193747" y="701690"/>
                  </a:lnTo>
                  <a:lnTo>
                    <a:pt x="2198353" y="753620"/>
                  </a:lnTo>
                  <a:lnTo>
                    <a:pt x="2202029" y="806297"/>
                  </a:lnTo>
                  <a:lnTo>
                    <a:pt x="2205007" y="859535"/>
                  </a:lnTo>
                  <a:lnTo>
                    <a:pt x="2207520" y="913147"/>
                  </a:lnTo>
                  <a:lnTo>
                    <a:pt x="2209800" y="966948"/>
                  </a:lnTo>
                </a:path>
              </a:pathLst>
            </a:custGeom>
            <a:noFill/>
            <a:ln w="57150" cap="flat" cmpd="sng">
              <a:solidFill>
                <a:srgbClr val="008000"/>
              </a:solidFill>
              <a:prstDash val="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3" name="Google Shape;353;p14"/>
            <p:cNvSpPr/>
            <p:nvPr/>
          </p:nvSpPr>
          <p:spPr>
            <a:xfrm>
              <a:off x="5486400" y="4934711"/>
              <a:ext cx="1680210" cy="1600200"/>
            </a:xfrm>
            <a:custGeom>
              <a:avLst/>
              <a:gdLst/>
              <a:ahLst/>
              <a:cxnLst/>
              <a:rect l="l" t="t" r="r" b="b"/>
              <a:pathLst>
                <a:path w="1680209" h="1600200" extrusionOk="0">
                  <a:moveTo>
                    <a:pt x="0" y="761517"/>
                  </a:moveTo>
                  <a:lnTo>
                    <a:pt x="36632" y="808358"/>
                  </a:lnTo>
                  <a:lnTo>
                    <a:pt x="73251" y="855070"/>
                  </a:lnTo>
                  <a:lnTo>
                    <a:pt x="109845" y="901521"/>
                  </a:lnTo>
                  <a:lnTo>
                    <a:pt x="146399" y="947582"/>
                  </a:lnTo>
                  <a:lnTo>
                    <a:pt x="182902" y="993124"/>
                  </a:lnTo>
                  <a:lnTo>
                    <a:pt x="219339" y="1038016"/>
                  </a:lnTo>
                  <a:lnTo>
                    <a:pt x="255698" y="1082127"/>
                  </a:lnTo>
                  <a:lnTo>
                    <a:pt x="291967" y="1125329"/>
                  </a:lnTo>
                  <a:lnTo>
                    <a:pt x="328131" y="1167491"/>
                  </a:lnTo>
                  <a:lnTo>
                    <a:pt x="364178" y="1208483"/>
                  </a:lnTo>
                  <a:lnTo>
                    <a:pt x="400095" y="1248176"/>
                  </a:lnTo>
                  <a:lnTo>
                    <a:pt x="435869" y="1286438"/>
                  </a:lnTo>
                  <a:lnTo>
                    <a:pt x="471487" y="1323141"/>
                  </a:lnTo>
                  <a:lnTo>
                    <a:pt x="506936" y="1358154"/>
                  </a:lnTo>
                  <a:lnTo>
                    <a:pt x="542203" y="1391347"/>
                  </a:lnTo>
                  <a:lnTo>
                    <a:pt x="577274" y="1422591"/>
                  </a:lnTo>
                  <a:lnTo>
                    <a:pt x="612138" y="1451755"/>
                  </a:lnTo>
                  <a:lnTo>
                    <a:pt x="646780" y="1478709"/>
                  </a:lnTo>
                  <a:lnTo>
                    <a:pt x="681189" y="1503324"/>
                  </a:lnTo>
                  <a:lnTo>
                    <a:pt x="715350" y="1525468"/>
                  </a:lnTo>
                  <a:lnTo>
                    <a:pt x="749251" y="1545014"/>
                  </a:lnTo>
                  <a:lnTo>
                    <a:pt x="816221" y="1575785"/>
                  </a:lnTo>
                  <a:lnTo>
                    <a:pt x="881994" y="1594599"/>
                  </a:lnTo>
                  <a:lnTo>
                    <a:pt x="951732" y="1599898"/>
                  </a:lnTo>
                  <a:lnTo>
                    <a:pt x="990656" y="1595592"/>
                  </a:lnTo>
                  <a:lnTo>
                    <a:pt x="1030888" y="1586598"/>
                  </a:lnTo>
                  <a:lnTo>
                    <a:pt x="1072148" y="1573236"/>
                  </a:lnTo>
                  <a:lnTo>
                    <a:pt x="1114153" y="1555824"/>
                  </a:lnTo>
                  <a:lnTo>
                    <a:pt x="1156621" y="1534681"/>
                  </a:lnTo>
                  <a:lnTo>
                    <a:pt x="1199271" y="1510128"/>
                  </a:lnTo>
                  <a:lnTo>
                    <a:pt x="1241821" y="1482482"/>
                  </a:lnTo>
                  <a:lnTo>
                    <a:pt x="1283989" y="1452064"/>
                  </a:lnTo>
                  <a:lnTo>
                    <a:pt x="1325492" y="1419193"/>
                  </a:lnTo>
                  <a:lnTo>
                    <a:pt x="1366051" y="1384187"/>
                  </a:lnTo>
                  <a:lnTo>
                    <a:pt x="1405381" y="1347365"/>
                  </a:lnTo>
                  <a:lnTo>
                    <a:pt x="1443203" y="1309048"/>
                  </a:lnTo>
                  <a:lnTo>
                    <a:pt x="1479233" y="1269555"/>
                  </a:lnTo>
                  <a:lnTo>
                    <a:pt x="1513190" y="1229203"/>
                  </a:lnTo>
                  <a:lnTo>
                    <a:pt x="1544792" y="1188314"/>
                  </a:lnTo>
                  <a:lnTo>
                    <a:pt x="1573758" y="1147205"/>
                  </a:lnTo>
                  <a:lnTo>
                    <a:pt x="1599805" y="1106197"/>
                  </a:lnTo>
                  <a:lnTo>
                    <a:pt x="1622652" y="1065608"/>
                  </a:lnTo>
                  <a:lnTo>
                    <a:pt x="1642016" y="1025757"/>
                  </a:lnTo>
                  <a:lnTo>
                    <a:pt x="1657617" y="986964"/>
                  </a:lnTo>
                  <a:lnTo>
                    <a:pt x="1669172" y="949548"/>
                  </a:lnTo>
                  <a:lnTo>
                    <a:pt x="1679618" y="877137"/>
                  </a:lnTo>
                  <a:lnTo>
                    <a:pt x="1679004" y="839768"/>
                  </a:lnTo>
                  <a:lnTo>
                    <a:pt x="1674741" y="801755"/>
                  </a:lnTo>
                  <a:lnTo>
                    <a:pt x="1667010" y="763130"/>
                  </a:lnTo>
                  <a:lnTo>
                    <a:pt x="1655995" y="723924"/>
                  </a:lnTo>
                  <a:lnTo>
                    <a:pt x="1641878" y="684171"/>
                  </a:lnTo>
                  <a:lnTo>
                    <a:pt x="1624840" y="643903"/>
                  </a:lnTo>
                  <a:lnTo>
                    <a:pt x="1605066" y="603151"/>
                  </a:lnTo>
                  <a:lnTo>
                    <a:pt x="1582736" y="561949"/>
                  </a:lnTo>
                  <a:lnTo>
                    <a:pt x="1558035" y="520328"/>
                  </a:lnTo>
                  <a:lnTo>
                    <a:pt x="1531143" y="478321"/>
                  </a:lnTo>
                  <a:lnTo>
                    <a:pt x="1502244" y="435960"/>
                  </a:lnTo>
                  <a:lnTo>
                    <a:pt x="1471521" y="393278"/>
                  </a:lnTo>
                  <a:lnTo>
                    <a:pt x="1439155" y="350307"/>
                  </a:lnTo>
                  <a:lnTo>
                    <a:pt x="1405329" y="307078"/>
                  </a:lnTo>
                  <a:lnTo>
                    <a:pt x="1370225" y="263625"/>
                  </a:lnTo>
                  <a:lnTo>
                    <a:pt x="1334027" y="219980"/>
                  </a:lnTo>
                  <a:lnTo>
                    <a:pt x="1296917" y="176174"/>
                  </a:lnTo>
                  <a:lnTo>
                    <a:pt x="1259076" y="132241"/>
                  </a:lnTo>
                  <a:lnTo>
                    <a:pt x="1220688" y="88213"/>
                  </a:lnTo>
                  <a:lnTo>
                    <a:pt x="1181935" y="44122"/>
                  </a:lnTo>
                  <a:lnTo>
                    <a:pt x="1143000" y="0"/>
                  </a:lnTo>
                </a:path>
              </a:pathLst>
            </a:custGeom>
            <a:noFill/>
            <a:ln w="57150" cap="flat" cmpd="sng">
              <a:solidFill>
                <a:srgbClr val="EC7C30"/>
              </a:solidFill>
              <a:prstDash val="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pic>
        <p:nvPicPr>
          <p:cNvPr id="354" name="Google Shape;354;p14"/>
          <p:cNvPicPr preferRelativeResize="0"/>
          <p:nvPr/>
        </p:nvPicPr>
        <p:blipFill rotWithShape="1">
          <a:blip r:embed="rId5">
            <a:alphaModFix/>
          </a:blip>
          <a:srcRect/>
          <a:stretch/>
        </p:blipFill>
        <p:spPr>
          <a:xfrm>
            <a:off x="11029774" y="81853"/>
            <a:ext cx="1126686" cy="1767919"/>
          </a:xfrm>
          <a:prstGeom prst="rect">
            <a:avLst/>
          </a:prstGeom>
          <a:noFill/>
          <a:ln>
            <a:noFill/>
          </a:ln>
        </p:spPr>
      </p:pic>
      <p:sp>
        <p:nvSpPr>
          <p:cNvPr id="3" name="TextBox 2">
            <a:extLst>
              <a:ext uri="{FF2B5EF4-FFF2-40B4-BE49-F238E27FC236}">
                <a16:creationId xmlns:a16="http://schemas.microsoft.com/office/drawing/2014/main" id="{7FA0CC74-554B-0C7D-4C93-CDCD9C489247}"/>
              </a:ext>
            </a:extLst>
          </p:cNvPr>
          <p:cNvSpPr txBox="1"/>
          <p:nvPr/>
        </p:nvSpPr>
        <p:spPr>
          <a:xfrm>
            <a:off x="400811" y="2290171"/>
            <a:ext cx="11491832" cy="547522"/>
          </a:xfrm>
          <a:prstGeom prst="rect">
            <a:avLst/>
          </a:prstGeom>
          <a:noFill/>
        </p:spPr>
        <p:txBody>
          <a:bodyPr wrap="square">
            <a:spAutoFit/>
          </a:bodyPr>
          <a:lstStyle/>
          <a:p>
            <a:pPr marL="12700" marR="5080" lvl="0" indent="0" algn="l" rtl="0">
              <a:lnSpc>
                <a:spcPct val="135000"/>
              </a:lnSpc>
              <a:spcBef>
                <a:spcPts val="0"/>
              </a:spcBef>
              <a:spcAft>
                <a:spcPts val="0"/>
              </a:spcAft>
              <a:buNone/>
            </a:pPr>
            <a:r>
              <a:rPr lang="en-US" sz="2400" dirty="0">
                <a:solidFill>
                  <a:schemeClr val="dk1"/>
                </a:solidFill>
                <a:latin typeface="Calibri"/>
                <a:ea typeface="Calibri"/>
                <a:cs typeface="Calibri"/>
                <a:sym typeface="Calibri"/>
              </a:rPr>
              <a:t>Can we draw a map so that there are 5 countries such that any two of which are adjacent?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5"/>
          <p:cNvSpPr txBox="1"/>
          <p:nvPr/>
        </p:nvSpPr>
        <p:spPr>
          <a:xfrm>
            <a:off x="367079" y="231986"/>
            <a:ext cx="6839263" cy="817260"/>
          </a:xfrm>
          <a:prstGeom prst="rect">
            <a:avLst/>
          </a:prstGeom>
          <a:noFill/>
          <a:ln>
            <a:noFill/>
          </a:ln>
        </p:spPr>
        <p:txBody>
          <a:bodyPr spcFirstLastPara="1" wrap="square" lIns="0" tIns="12050" rIns="0" bIns="0" anchor="t" anchorCtr="0">
            <a:spAutoFit/>
          </a:bodyPr>
          <a:lstStyle/>
          <a:p>
            <a:pPr marL="95885" marR="508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95885" marR="508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p:txBody>
      </p:sp>
      <p:sp>
        <p:nvSpPr>
          <p:cNvPr id="360" name="Google Shape;360;p15"/>
          <p:cNvSpPr txBox="1"/>
          <p:nvPr/>
        </p:nvSpPr>
        <p:spPr>
          <a:xfrm>
            <a:off x="537625" y="1427725"/>
            <a:ext cx="9851100" cy="3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latin typeface="Calibri"/>
                <a:ea typeface="Calibri"/>
                <a:cs typeface="Calibri"/>
                <a:sym typeface="Calibri"/>
              </a:rPr>
              <a:t>Applications of Graph Coloring</a:t>
            </a:r>
            <a:endParaRPr sz="2200" b="1"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200"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b="1" dirty="0">
                <a:latin typeface="Calibri"/>
                <a:ea typeface="Calibri"/>
                <a:cs typeface="Calibri"/>
                <a:sym typeface="Calibri"/>
              </a:rPr>
              <a:t>• Making Schedule or Time Table</a:t>
            </a:r>
            <a:endParaRPr sz="2200"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b="1" dirty="0">
                <a:latin typeface="Calibri"/>
                <a:ea typeface="Calibri"/>
                <a:cs typeface="Calibri"/>
                <a:sym typeface="Calibri"/>
              </a:rPr>
              <a:t>• Mobile Radio Frequency Assignment:</a:t>
            </a:r>
            <a:r>
              <a:rPr lang="en-US" sz="2200" dirty="0">
                <a:latin typeface="Calibri"/>
                <a:ea typeface="Calibri"/>
                <a:cs typeface="Calibri"/>
                <a:sym typeface="Calibri"/>
              </a:rPr>
              <a:t> When frequencies are assigned to towers,</a:t>
            </a:r>
            <a:endParaRPr sz="2200"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dirty="0">
                <a:latin typeface="Calibri"/>
                <a:ea typeface="Calibri"/>
                <a:cs typeface="Calibri"/>
                <a:sym typeface="Calibri"/>
              </a:rPr>
              <a:t>frequencies assigned to all towers at the same location must be different</a:t>
            </a:r>
            <a:endParaRPr sz="2200"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dirty="0">
                <a:latin typeface="Calibri"/>
                <a:ea typeface="Calibri"/>
                <a:cs typeface="Calibri"/>
                <a:sym typeface="Calibri"/>
              </a:rPr>
              <a:t>• </a:t>
            </a:r>
            <a:r>
              <a:rPr lang="en-US" sz="2200" b="1" dirty="0">
                <a:latin typeface="Calibri"/>
                <a:ea typeface="Calibri"/>
                <a:cs typeface="Calibri"/>
                <a:sym typeface="Calibri"/>
              </a:rPr>
              <a:t>Sudoku</a:t>
            </a:r>
            <a:r>
              <a:rPr lang="en-US" sz="2200" dirty="0">
                <a:latin typeface="Calibri"/>
                <a:ea typeface="Calibri"/>
                <a:cs typeface="Calibri"/>
                <a:sym typeface="Calibri"/>
              </a:rPr>
              <a:t>: Sudoku is also a variation of Graph coloring problem where every cell represents a vertex. There is an edge between two vertices if they are in same row or same column or same block.</a:t>
            </a:r>
            <a:endParaRPr sz="2200"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dirty="0">
                <a:latin typeface="Calibri"/>
                <a:ea typeface="Calibri"/>
                <a:cs typeface="Calibri"/>
                <a:sym typeface="Calibri"/>
              </a:rPr>
              <a:t>• </a:t>
            </a:r>
            <a:r>
              <a:rPr lang="en-US" sz="2200" b="1" dirty="0">
                <a:latin typeface="Calibri"/>
                <a:ea typeface="Calibri"/>
                <a:cs typeface="Calibri"/>
                <a:sym typeface="Calibri"/>
              </a:rPr>
              <a:t>Register Allocation</a:t>
            </a:r>
            <a:r>
              <a:rPr lang="en-US" sz="2200" dirty="0">
                <a:latin typeface="Calibri"/>
                <a:ea typeface="Calibri"/>
                <a:cs typeface="Calibri"/>
                <a:sym typeface="Calibri"/>
              </a:rPr>
              <a:t>: In compiler optimization, </a:t>
            </a:r>
            <a:r>
              <a:rPr lang="en-US" sz="2200" b="1" dirty="0">
                <a:latin typeface="Calibri"/>
                <a:ea typeface="Calibri"/>
                <a:cs typeface="Calibri"/>
                <a:sym typeface="Calibri"/>
              </a:rPr>
              <a:t>register allocation is the process of</a:t>
            </a:r>
            <a:endParaRPr sz="2200"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b="1" dirty="0">
                <a:latin typeface="Calibri"/>
                <a:ea typeface="Calibri"/>
                <a:cs typeface="Calibri"/>
                <a:sym typeface="Calibri"/>
              </a:rPr>
              <a:t>assigning a large number of target program variables onto a small number of CPU</a:t>
            </a:r>
            <a:endParaRPr sz="2200"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b="1" dirty="0">
                <a:latin typeface="Calibri"/>
                <a:ea typeface="Calibri"/>
                <a:cs typeface="Calibri"/>
                <a:sym typeface="Calibri"/>
              </a:rPr>
              <a:t>registers.</a:t>
            </a:r>
            <a:r>
              <a:rPr lang="en-US" sz="2200" dirty="0">
                <a:latin typeface="Calibri"/>
                <a:ea typeface="Calibri"/>
                <a:cs typeface="Calibri"/>
                <a:sym typeface="Calibri"/>
              </a:rPr>
              <a:t> This problem is also a graph coloring problem.</a:t>
            </a:r>
            <a:endParaRPr sz="2200"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dirty="0">
                <a:latin typeface="Calibri"/>
                <a:ea typeface="Calibri"/>
                <a:cs typeface="Calibri"/>
                <a:sym typeface="Calibri"/>
              </a:rPr>
              <a:t>• </a:t>
            </a:r>
            <a:r>
              <a:rPr lang="en-US" sz="2200" b="1" dirty="0">
                <a:latin typeface="Calibri"/>
                <a:ea typeface="Calibri"/>
                <a:cs typeface="Calibri"/>
                <a:sym typeface="Calibri"/>
              </a:rPr>
              <a:t>Bipartite Graphs</a:t>
            </a:r>
            <a:r>
              <a:rPr lang="en-US" sz="2200" dirty="0">
                <a:latin typeface="Calibri"/>
                <a:ea typeface="Calibri"/>
                <a:cs typeface="Calibri"/>
                <a:sym typeface="Calibri"/>
              </a:rPr>
              <a:t>: We can check if a graph is Bipartite or not by coloring the graph using two colors. If a given graph is 2-colorable, then it is Bipartite, otherwise not.</a:t>
            </a:r>
            <a:endParaRPr sz="2200"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200" b="1" dirty="0">
                <a:latin typeface="Calibri"/>
                <a:ea typeface="Calibri"/>
                <a:cs typeface="Calibri"/>
                <a:sym typeface="Calibri"/>
              </a:rPr>
              <a:t>• Map Coloring</a:t>
            </a:r>
            <a:endParaRPr sz="2200" b="1"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pic>
        <p:nvPicPr>
          <p:cNvPr id="361" name="Google Shape;361;p15"/>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16"/>
          <p:cNvSpPr txBox="1">
            <a:spLocks noGrp="1"/>
          </p:cNvSpPr>
          <p:nvPr>
            <p:ph type="title"/>
          </p:nvPr>
        </p:nvSpPr>
        <p:spPr>
          <a:xfrm>
            <a:off x="450600" y="231975"/>
            <a:ext cx="46494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67" name="Google Shape;367;p1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8" name="Google Shape;368;p16"/>
          <p:cNvSpPr txBox="1"/>
          <p:nvPr/>
        </p:nvSpPr>
        <p:spPr>
          <a:xfrm>
            <a:off x="220776" y="1559763"/>
            <a:ext cx="11513700" cy="1662753"/>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2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Vertex Coloring</a:t>
            </a:r>
            <a:endParaRPr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marR="5080" lvl="0" indent="-227329" algn="l" rtl="0">
              <a:lnSpc>
                <a:spcPct val="107916"/>
              </a:lnSpc>
              <a:spcBef>
                <a:spcPts val="2755"/>
              </a:spcBef>
              <a:spcAft>
                <a:spcPts val="0"/>
              </a:spcAft>
              <a:buClr>
                <a:schemeClr val="dk1"/>
              </a:buClr>
              <a:buSzPts val="2400"/>
              <a:buFont typeface="Arial"/>
              <a:buChar char="•"/>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vertex coloring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is an assignment of labels or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colors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to each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vertex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of a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graph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such 	that no edge connects two identically colored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vertices</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369" name="Google Shape;369;p16"/>
          <p:cNvPicPr preferRelativeResize="0"/>
          <p:nvPr/>
        </p:nvPicPr>
        <p:blipFill rotWithShape="1">
          <a:blip r:embed="rId3">
            <a:alphaModFix/>
          </a:blip>
          <a:srcRect/>
          <a:stretch/>
        </p:blipFill>
        <p:spPr>
          <a:xfrm>
            <a:off x="1720560" y="3950666"/>
            <a:ext cx="8488297" cy="2083915"/>
          </a:xfrm>
          <a:prstGeom prst="rect">
            <a:avLst/>
          </a:prstGeom>
          <a:noFill/>
          <a:ln>
            <a:noFill/>
          </a:ln>
        </p:spPr>
      </p:pic>
      <p:pic>
        <p:nvPicPr>
          <p:cNvPr id="370" name="Google Shape;370;p16"/>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16"/>
          <p:cNvSpPr txBox="1">
            <a:spLocks noGrp="1"/>
          </p:cNvSpPr>
          <p:nvPr>
            <p:ph type="title"/>
          </p:nvPr>
        </p:nvSpPr>
        <p:spPr>
          <a:xfrm>
            <a:off x="450600" y="231975"/>
            <a:ext cx="46494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67" name="Google Shape;367;p1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70" name="Google Shape;370;p16"/>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68F4B233-4F45-E84B-B145-64BF7B0D668D}"/>
              </a:ext>
            </a:extLst>
          </p:cNvPr>
          <p:cNvPicPr>
            <a:picLocks noChangeAspect="1"/>
          </p:cNvPicPr>
          <p:nvPr/>
        </p:nvPicPr>
        <p:blipFill>
          <a:blip r:embed="rId4"/>
          <a:stretch>
            <a:fillRect/>
          </a:stretch>
        </p:blipFill>
        <p:spPr>
          <a:xfrm>
            <a:off x="390771" y="1336547"/>
            <a:ext cx="9175496" cy="2938851"/>
          </a:xfrm>
          <a:prstGeom prst="rect">
            <a:avLst/>
          </a:prstGeom>
        </p:spPr>
      </p:pic>
      <p:pic>
        <p:nvPicPr>
          <p:cNvPr id="5" name="Picture 4">
            <a:extLst>
              <a:ext uri="{FF2B5EF4-FFF2-40B4-BE49-F238E27FC236}">
                <a16:creationId xmlns:a16="http://schemas.microsoft.com/office/drawing/2014/main" id="{AE88C6DF-FA1C-8309-CEFE-5D7FC23A5A6C}"/>
              </a:ext>
            </a:extLst>
          </p:cNvPr>
          <p:cNvPicPr>
            <a:picLocks noChangeAspect="1"/>
          </p:cNvPicPr>
          <p:nvPr/>
        </p:nvPicPr>
        <p:blipFill>
          <a:blip r:embed="rId5"/>
          <a:stretch>
            <a:fillRect/>
          </a:stretch>
        </p:blipFill>
        <p:spPr>
          <a:xfrm>
            <a:off x="450600" y="4205187"/>
            <a:ext cx="9517616" cy="2632532"/>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FF08BA2-5192-B206-38A2-64755B0E977D}"/>
                  </a:ext>
                </a:extLst>
              </p14:cNvPr>
              <p14:cNvContentPartPr/>
              <p14:nvPr/>
            </p14:nvContentPartPr>
            <p14:xfrm>
              <a:off x="1665720" y="1410480"/>
              <a:ext cx="7827120" cy="3907800"/>
            </p14:xfrm>
          </p:contentPart>
        </mc:Choice>
        <mc:Fallback xmlns="">
          <p:pic>
            <p:nvPicPr>
              <p:cNvPr id="2" name="Ink 1">
                <a:extLst>
                  <a:ext uri="{FF2B5EF4-FFF2-40B4-BE49-F238E27FC236}">
                    <a16:creationId xmlns:a16="http://schemas.microsoft.com/office/drawing/2014/main" id="{9FF08BA2-5192-B206-38A2-64755B0E977D}"/>
                  </a:ext>
                </a:extLst>
              </p:cNvPr>
              <p:cNvPicPr/>
              <p:nvPr/>
            </p:nvPicPr>
            <p:blipFill>
              <a:blip r:embed="rId7"/>
              <a:stretch>
                <a:fillRect/>
              </a:stretch>
            </p:blipFill>
            <p:spPr>
              <a:xfrm>
                <a:off x="1656360" y="1401120"/>
                <a:ext cx="7845840" cy="3926520"/>
              </a:xfrm>
              <a:prstGeom prst="rect">
                <a:avLst/>
              </a:prstGeom>
            </p:spPr>
          </p:pic>
        </mc:Fallback>
      </mc:AlternateContent>
    </p:spTree>
    <p:extLst>
      <p:ext uri="{BB962C8B-B14F-4D97-AF65-F5344CB8AC3E}">
        <p14:creationId xmlns:p14="http://schemas.microsoft.com/office/powerpoint/2010/main" val="23961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17"/>
          <p:cNvSpPr txBox="1">
            <a:spLocks noGrp="1"/>
          </p:cNvSpPr>
          <p:nvPr>
            <p:ph type="title"/>
          </p:nvPr>
        </p:nvSpPr>
        <p:spPr>
          <a:xfrm>
            <a:off x="450601" y="231975"/>
            <a:ext cx="47655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76" name="Google Shape;376;p1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7" name="Google Shape;377;p17"/>
          <p:cNvSpPr txBox="1"/>
          <p:nvPr/>
        </p:nvSpPr>
        <p:spPr>
          <a:xfrm>
            <a:off x="220775" y="1559763"/>
            <a:ext cx="9728767" cy="1642106"/>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Edge Coloring</a:t>
            </a:r>
            <a:endParaRPr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lvl="0" indent="-227329" algn="l" rtl="0">
              <a:lnSpc>
                <a:spcPct val="100000"/>
              </a:lnSpc>
              <a:spcBef>
                <a:spcPts val="2425"/>
              </a:spcBef>
              <a:spcAft>
                <a:spcPts val="0"/>
              </a:spcAft>
              <a:buClr>
                <a:schemeClr val="dk1"/>
              </a:buClr>
              <a:buSzPts val="2400"/>
              <a:buFont typeface="Arial"/>
              <a:buChar char="•"/>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Similar to vertex coloring, except edges are color.</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lvl="0" indent="-227329" algn="l" rtl="0">
              <a:lnSpc>
                <a:spcPct val="100000"/>
              </a:lnSpc>
              <a:spcBef>
                <a:spcPts val="710"/>
              </a:spcBef>
              <a:spcAft>
                <a:spcPts val="0"/>
              </a:spcAft>
              <a:buClr>
                <a:schemeClr val="dk1"/>
              </a:buClr>
              <a:buSzPts val="2400"/>
              <a:buFont typeface="Arial"/>
              <a:buChar char="•"/>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Adjacent edges have different colors.</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378" name="Google Shape;378;p17"/>
          <p:cNvPicPr preferRelativeResize="0"/>
          <p:nvPr/>
        </p:nvPicPr>
        <p:blipFill rotWithShape="1">
          <a:blip r:embed="rId3">
            <a:alphaModFix/>
          </a:blip>
          <a:srcRect/>
          <a:stretch/>
        </p:blipFill>
        <p:spPr>
          <a:xfrm>
            <a:off x="450601" y="3425085"/>
            <a:ext cx="2521805" cy="2944633"/>
          </a:xfrm>
          <a:prstGeom prst="rect">
            <a:avLst/>
          </a:prstGeom>
          <a:noFill/>
          <a:ln>
            <a:noFill/>
          </a:ln>
        </p:spPr>
      </p:pic>
      <p:pic>
        <p:nvPicPr>
          <p:cNvPr id="379" name="Google Shape;379;p17"/>
          <p:cNvPicPr preferRelativeResize="0"/>
          <p:nvPr/>
        </p:nvPicPr>
        <p:blipFill rotWithShape="1">
          <a:blip r:embed="rId4">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1798BB8D-85CE-B7FE-3FC5-DD186F4C55BC}"/>
              </a:ext>
            </a:extLst>
          </p:cNvPr>
          <p:cNvPicPr>
            <a:picLocks noChangeAspect="1"/>
          </p:cNvPicPr>
          <p:nvPr/>
        </p:nvPicPr>
        <p:blipFill>
          <a:blip r:embed="rId5"/>
          <a:stretch>
            <a:fillRect/>
          </a:stretch>
        </p:blipFill>
        <p:spPr>
          <a:xfrm>
            <a:off x="3206560" y="3785791"/>
            <a:ext cx="8534839" cy="2444876"/>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078B1E7-93DD-630C-767D-0E1EC8AF7276}"/>
                  </a:ext>
                </a:extLst>
              </p14:cNvPr>
              <p14:cNvContentPartPr/>
              <p14:nvPr/>
            </p14:nvContentPartPr>
            <p14:xfrm>
              <a:off x="8978760" y="4819320"/>
              <a:ext cx="1586160" cy="511560"/>
            </p14:xfrm>
          </p:contentPart>
        </mc:Choice>
        <mc:Fallback xmlns="">
          <p:pic>
            <p:nvPicPr>
              <p:cNvPr id="2" name="Ink 1">
                <a:extLst>
                  <a:ext uri="{FF2B5EF4-FFF2-40B4-BE49-F238E27FC236}">
                    <a16:creationId xmlns:a16="http://schemas.microsoft.com/office/drawing/2014/main" id="{1078B1E7-93DD-630C-767D-0E1EC8AF7276}"/>
                  </a:ext>
                </a:extLst>
              </p:cNvPr>
              <p:cNvPicPr/>
              <p:nvPr/>
            </p:nvPicPr>
            <p:blipFill>
              <a:blip r:embed="rId7"/>
              <a:stretch>
                <a:fillRect/>
              </a:stretch>
            </p:blipFill>
            <p:spPr>
              <a:xfrm>
                <a:off x="8969400" y="4809960"/>
                <a:ext cx="1604880" cy="530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17"/>
          <p:cNvSpPr txBox="1">
            <a:spLocks noGrp="1"/>
          </p:cNvSpPr>
          <p:nvPr>
            <p:ph type="title"/>
          </p:nvPr>
        </p:nvSpPr>
        <p:spPr>
          <a:xfrm>
            <a:off x="450601" y="231975"/>
            <a:ext cx="47655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76" name="Google Shape;376;p1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79" name="Google Shape;379;p17"/>
          <p:cNvPicPr preferRelativeResize="0"/>
          <p:nvPr/>
        </p:nvPicPr>
        <p:blipFill rotWithShape="1">
          <a:blip r:embed="rId3">
            <a:alphaModFix/>
          </a:blip>
          <a:srcRect/>
          <a:stretch/>
        </p:blipFill>
        <p:spPr>
          <a:xfrm>
            <a:off x="11029774" y="81853"/>
            <a:ext cx="1126686" cy="1767919"/>
          </a:xfrm>
          <a:prstGeom prst="rect">
            <a:avLst/>
          </a:prstGeom>
          <a:noFill/>
          <a:ln>
            <a:noFill/>
          </a:ln>
        </p:spPr>
      </p:pic>
      <p:sp>
        <p:nvSpPr>
          <p:cNvPr id="4" name="TextBox 3">
            <a:extLst>
              <a:ext uri="{FF2B5EF4-FFF2-40B4-BE49-F238E27FC236}">
                <a16:creationId xmlns:a16="http://schemas.microsoft.com/office/drawing/2014/main" id="{48D678BB-C281-828C-6A02-632A2DBF6C5F}"/>
              </a:ext>
            </a:extLst>
          </p:cNvPr>
          <p:cNvSpPr txBox="1"/>
          <p:nvPr/>
        </p:nvSpPr>
        <p:spPr>
          <a:xfrm>
            <a:off x="513674" y="1541995"/>
            <a:ext cx="6098720" cy="584775"/>
          </a:xfrm>
          <a:prstGeom prst="rect">
            <a:avLst/>
          </a:prstGeom>
          <a:noFill/>
        </p:spPr>
        <p:txBody>
          <a:bodyPr wrap="square">
            <a:spAutoFit/>
          </a:bodyPr>
          <a:lstStyle/>
          <a:p>
            <a:pPr marL="12700" lvl="0" indent="0" algn="l" rtl="0">
              <a:lnSpc>
                <a:spcPct val="100000"/>
              </a:lnSpc>
              <a:spcBef>
                <a:spcPts val="0"/>
              </a:spcBef>
              <a:spcAft>
                <a:spcPts val="0"/>
              </a:spcAft>
              <a:buNone/>
            </a:pPr>
            <a:r>
              <a:rPr lang="en-US"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Edge Coloring</a:t>
            </a:r>
            <a:endPar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6" name="Picture 5">
            <a:extLst>
              <a:ext uri="{FF2B5EF4-FFF2-40B4-BE49-F238E27FC236}">
                <a16:creationId xmlns:a16="http://schemas.microsoft.com/office/drawing/2014/main" id="{A86ED5DA-2486-4034-9461-A35B8A8F76D5}"/>
              </a:ext>
            </a:extLst>
          </p:cNvPr>
          <p:cNvPicPr>
            <a:picLocks noChangeAspect="1"/>
          </p:cNvPicPr>
          <p:nvPr/>
        </p:nvPicPr>
        <p:blipFill>
          <a:blip r:embed="rId4"/>
          <a:stretch>
            <a:fillRect/>
          </a:stretch>
        </p:blipFill>
        <p:spPr>
          <a:xfrm>
            <a:off x="653111" y="4913306"/>
            <a:ext cx="8930580" cy="1292493"/>
          </a:xfrm>
          <a:prstGeom prst="rect">
            <a:avLst/>
          </a:prstGeom>
        </p:spPr>
      </p:pic>
      <p:pic>
        <p:nvPicPr>
          <p:cNvPr id="7" name="Picture 6">
            <a:extLst>
              <a:ext uri="{FF2B5EF4-FFF2-40B4-BE49-F238E27FC236}">
                <a16:creationId xmlns:a16="http://schemas.microsoft.com/office/drawing/2014/main" id="{6B27D538-D785-415C-65BF-EBDEBC7254A0}"/>
              </a:ext>
            </a:extLst>
          </p:cNvPr>
          <p:cNvPicPr>
            <a:picLocks noChangeAspect="1"/>
          </p:cNvPicPr>
          <p:nvPr/>
        </p:nvPicPr>
        <p:blipFill>
          <a:blip r:embed="rId5"/>
          <a:stretch>
            <a:fillRect/>
          </a:stretch>
        </p:blipFill>
        <p:spPr>
          <a:xfrm>
            <a:off x="450601" y="2332218"/>
            <a:ext cx="8534839" cy="2444876"/>
          </a:xfrm>
          <a:prstGeom prst="rect">
            <a:avLst/>
          </a:prstGeom>
        </p:spPr>
      </p:pic>
    </p:spTree>
    <p:extLst>
      <p:ext uri="{BB962C8B-B14F-4D97-AF65-F5344CB8AC3E}">
        <p14:creationId xmlns:p14="http://schemas.microsoft.com/office/powerpoint/2010/main" val="38852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18"/>
          <p:cNvSpPr txBox="1">
            <a:spLocks noGrp="1"/>
          </p:cNvSpPr>
          <p:nvPr>
            <p:ph type="title"/>
          </p:nvPr>
        </p:nvSpPr>
        <p:spPr>
          <a:xfrm>
            <a:off x="450600" y="231975"/>
            <a:ext cx="44895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385" name="Google Shape;385;p18"/>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6" name="Google Shape;386;p18"/>
          <p:cNvSpPr txBox="1"/>
          <p:nvPr/>
        </p:nvSpPr>
        <p:spPr>
          <a:xfrm>
            <a:off x="450600" y="1336547"/>
            <a:ext cx="9478396" cy="412740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Edge Coloring</a:t>
            </a:r>
            <a:endPar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lvl="0" indent="-227329" algn="l" rtl="0">
              <a:lnSpc>
                <a:spcPct val="100000"/>
              </a:lnSpc>
              <a:spcBef>
                <a:spcPts val="2425"/>
              </a:spcBef>
              <a:spcAft>
                <a:spcPts val="0"/>
              </a:spcAft>
              <a:buClr>
                <a:schemeClr val="dk1"/>
              </a:buClr>
              <a:buSzPts val="2400"/>
              <a:buFont typeface="Arial"/>
              <a:buChar char="•"/>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Every </a:t>
            </a:r>
            <a:r>
              <a:rPr lang="en-US" sz="2400" i="1"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edge-coloring problem </a:t>
            </a:r>
            <a:r>
              <a:rPr lang="en-US" sz="2400" i="1"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rPr>
              <a:t>can be transformed </a:t>
            </a:r>
            <a:r>
              <a:rPr lang="en-US" sz="2400" i="1"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into a vertex-coloring problem.</a:t>
            </a:r>
          </a:p>
          <a:p>
            <a:pPr marL="263526" lvl="0" algn="l" rtl="0">
              <a:lnSpc>
                <a:spcPct val="100000"/>
              </a:lnSpc>
              <a:spcBef>
                <a:spcPts val="710"/>
              </a:spcBef>
              <a:spcAft>
                <a:spcPts val="0"/>
              </a:spcAft>
              <a:buClr>
                <a:schemeClr val="dk1"/>
              </a:buClr>
              <a:buSzPts val="2400"/>
            </a:pPr>
            <a:endPar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lvl="0" indent="-227329" algn="l" rtl="0">
              <a:lnSpc>
                <a:spcPct val="100000"/>
              </a:lnSpc>
              <a:spcBef>
                <a:spcPts val="720"/>
              </a:spcBef>
              <a:spcAft>
                <a:spcPts val="0"/>
              </a:spcAft>
              <a:buClr>
                <a:schemeClr val="dk1"/>
              </a:buClr>
              <a:buSzPts val="2400"/>
              <a:buFont typeface="Arial"/>
              <a:buChar char="•"/>
            </a:pPr>
            <a:r>
              <a:rPr lang="en-US" sz="2400" b="1" dirty="0">
                <a:solidFill>
                  <a:srgbClr val="00B050"/>
                </a:solidFill>
                <a:latin typeface="Calibri" panose="020F0502020204030204" pitchFamily="34" charset="0"/>
                <a:ea typeface="Calibri" panose="020F0502020204030204" pitchFamily="34" charset="0"/>
                <a:cs typeface="Calibri" panose="020F0502020204030204" pitchFamily="34" charset="0"/>
                <a:sym typeface="Times New Roman"/>
              </a:rPr>
              <a:t>Not</a:t>
            </a:r>
            <a:r>
              <a:rPr lang="en-US" sz="2400" dirty="0">
                <a:solidFill>
                  <a:srgbClr val="00B050"/>
                </a:solidFill>
                <a:latin typeface="Calibri" panose="020F0502020204030204" pitchFamily="34" charset="0"/>
                <a:ea typeface="Calibri" panose="020F0502020204030204" pitchFamily="34" charset="0"/>
                <a:cs typeface="Calibri" panose="020F0502020204030204" pitchFamily="34" charset="0"/>
                <a:sym typeface="Times New Roman"/>
              </a:rPr>
              <a:t> every vertex-coloring problem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can be transformed to an </a:t>
            </a:r>
            <a:r>
              <a:rPr lang="en-US" sz="2400" dirty="0">
                <a:solidFill>
                  <a:srgbClr val="FF0066"/>
                </a:solidFill>
                <a:latin typeface="Calibri" panose="020F0502020204030204" pitchFamily="34" charset="0"/>
                <a:ea typeface="Calibri" panose="020F0502020204030204" pitchFamily="34" charset="0"/>
                <a:cs typeface="Calibri" panose="020F0502020204030204" pitchFamily="34" charset="0"/>
                <a:sym typeface="Times New Roman"/>
              </a:rPr>
              <a:t>edge-coloring problem</a:t>
            </a:r>
          </a:p>
          <a:p>
            <a:pPr marL="490855" lvl="0" indent="-227329" algn="l" rtl="0">
              <a:lnSpc>
                <a:spcPct val="100000"/>
              </a:lnSpc>
              <a:spcBef>
                <a:spcPts val="720"/>
              </a:spcBef>
              <a:spcAft>
                <a:spcPts val="0"/>
              </a:spcAft>
              <a:buClr>
                <a:schemeClr val="dk1"/>
              </a:buClr>
              <a:buSzPts val="2400"/>
              <a:buFont typeface="Arial"/>
              <a:buChar char="•"/>
            </a:pPr>
            <a:endParaRPr lang="en-US" sz="2400" dirty="0">
              <a:solidFill>
                <a:srgbClr val="FF0066"/>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0855" lvl="0" indent="-227329" algn="l" rtl="0">
              <a:lnSpc>
                <a:spcPct val="100000"/>
              </a:lnSpc>
              <a:spcBef>
                <a:spcPts val="720"/>
              </a:spcBef>
              <a:spcAft>
                <a:spcPts val="0"/>
              </a:spcAft>
              <a:buClr>
                <a:schemeClr val="dk1"/>
              </a:buClr>
              <a:buSzPts val="2400"/>
              <a:buFont typeface="Arial"/>
              <a:buChar char="•"/>
            </a:pPr>
            <a:r>
              <a:rPr lang="en-US" sz="2400" dirty="0">
                <a:solidFill>
                  <a:srgbClr val="3333FF"/>
                </a:solidFill>
                <a:latin typeface="Calibri" panose="020F0502020204030204" pitchFamily="34" charset="0"/>
                <a:ea typeface="Calibri" panose="020F0502020204030204" pitchFamily="34" charset="0"/>
                <a:cs typeface="Calibri" panose="020F0502020204030204" pitchFamily="34" charset="0"/>
                <a:sym typeface="Times New Roman"/>
              </a:rPr>
              <a:t>CHECK OUT Line graph and how edge coloring and vertex coloring are related in context of Line graph L(G).</a:t>
            </a:r>
          </a:p>
        </p:txBody>
      </p:sp>
      <p:pic>
        <p:nvPicPr>
          <p:cNvPr id="387" name="Google Shape;387;p18"/>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871CC7D-702C-596C-9AC0-09499B8A4204}"/>
                  </a:ext>
                </a:extLst>
              </p14:cNvPr>
              <p14:cNvContentPartPr/>
              <p14:nvPr/>
            </p14:nvContentPartPr>
            <p14:xfrm>
              <a:off x="715320" y="3835800"/>
              <a:ext cx="9299880" cy="1790280"/>
            </p14:xfrm>
          </p:contentPart>
        </mc:Choice>
        <mc:Fallback xmlns="">
          <p:pic>
            <p:nvPicPr>
              <p:cNvPr id="2" name="Ink 1">
                <a:extLst>
                  <a:ext uri="{FF2B5EF4-FFF2-40B4-BE49-F238E27FC236}">
                    <a16:creationId xmlns:a16="http://schemas.microsoft.com/office/drawing/2014/main" id="{C871CC7D-702C-596C-9AC0-09499B8A4204}"/>
                  </a:ext>
                </a:extLst>
              </p:cNvPr>
              <p:cNvPicPr/>
              <p:nvPr/>
            </p:nvPicPr>
            <p:blipFill>
              <a:blip r:embed="rId5"/>
              <a:stretch>
                <a:fillRect/>
              </a:stretch>
            </p:blipFill>
            <p:spPr>
              <a:xfrm>
                <a:off x="705960" y="3826440"/>
                <a:ext cx="9318600" cy="1809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sp>
        <p:nvSpPr>
          <p:cNvPr id="392" name="Google Shape;392;p19"/>
          <p:cNvSpPr txBox="1"/>
          <p:nvPr/>
        </p:nvSpPr>
        <p:spPr>
          <a:xfrm>
            <a:off x="450601" y="231975"/>
            <a:ext cx="48237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p:txBody>
      </p:sp>
      <p:sp>
        <p:nvSpPr>
          <p:cNvPr id="393" name="Google Shape;393;p19"/>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4" name="Google Shape;394;p19"/>
          <p:cNvSpPr txBox="1">
            <a:spLocks noGrp="1"/>
          </p:cNvSpPr>
          <p:nvPr>
            <p:ph type="title"/>
          </p:nvPr>
        </p:nvSpPr>
        <p:spPr>
          <a:xfrm>
            <a:off x="535940" y="1459737"/>
            <a:ext cx="1821900" cy="443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K-colorable</a:t>
            </a:r>
            <a:endParaRPr sz="28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95" name="Google Shape;395;p19"/>
          <p:cNvSpPr txBox="1"/>
          <p:nvPr/>
        </p:nvSpPr>
        <p:spPr>
          <a:xfrm>
            <a:off x="535940" y="1909317"/>
            <a:ext cx="10828746" cy="2772554"/>
          </a:xfrm>
          <a:prstGeom prst="rect">
            <a:avLst/>
          </a:prstGeom>
          <a:noFill/>
          <a:ln>
            <a:noFill/>
          </a:ln>
        </p:spPr>
        <p:txBody>
          <a:bodyPr spcFirstLastPara="1" wrap="square" lIns="0" tIns="12700" rIns="0" bIns="0" anchor="t" anchorCtr="0">
            <a:spAutoFit/>
          </a:bodyPr>
          <a:lstStyle/>
          <a:p>
            <a:pPr marL="697865" lvl="0" indent="-227965" algn="l" rtl="0">
              <a:lnSpc>
                <a:spcPct val="100000"/>
              </a:lnSpc>
              <a:spcBef>
                <a:spcPts val="0"/>
              </a:spcBef>
              <a:spcAft>
                <a:spcPts val="0"/>
              </a:spcAft>
              <a:buClr>
                <a:schemeClr val="dk1"/>
              </a:buClr>
              <a:buSzPts val="2700"/>
              <a:buFont typeface="Arial"/>
              <a:buChar char="•"/>
            </a:pPr>
            <a:r>
              <a:rPr lang="en-US" sz="27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 graph G is k-colorable if it has a k-coloring.</a:t>
            </a:r>
            <a:endParaRPr sz="27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00000"/>
              </a:lnSpc>
              <a:spcBef>
                <a:spcPts val="1585"/>
              </a:spcBef>
              <a:spcAft>
                <a:spcPts val="0"/>
              </a:spcAft>
              <a:buClr>
                <a:srgbClr val="2E5496"/>
              </a:buClr>
              <a:buSzPts val="2700"/>
              <a:buFont typeface="Arial"/>
              <a:buNone/>
            </a:pPr>
            <a:endParaRPr sz="27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2700" lvl="0" indent="0" algn="l" rtl="0">
              <a:lnSpc>
                <a:spcPct val="100000"/>
              </a:lnSpc>
              <a:spcBef>
                <a:spcPts val="0"/>
              </a:spcBef>
              <a:spcAft>
                <a:spcPts val="0"/>
              </a:spcAft>
              <a:buNone/>
            </a:pPr>
            <a:r>
              <a:rPr lang="en-US" sz="2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Chromatic Number:</a:t>
            </a:r>
          </a:p>
          <a:p>
            <a:pPr marL="469900" indent="-457200">
              <a:buFont typeface="Arial" panose="020B0604020202020204" pitchFamily="34" charset="0"/>
              <a:buChar char="•"/>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The smallest integer k	for which G is k-colorable is called the chromatic number of G, is denoted by the </a:t>
            </a:r>
            <a:r>
              <a:rPr lang="en-US" sz="2800" i="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χ</a:t>
            </a: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(G</a:t>
            </a:r>
            <a:r>
              <a:rPr lang="en-US" sz="2800" i="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
            </a: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
            </a:r>
          </a:p>
          <a:p>
            <a:pPr marL="469900" lvl="0" indent="-457200" algn="l" rtl="0">
              <a:lnSpc>
                <a:spcPct val="100000"/>
              </a:lnSpc>
              <a:spcBef>
                <a:spcPts val="0"/>
              </a:spcBef>
              <a:spcAft>
                <a:spcPts val="0"/>
              </a:spcAft>
              <a:buFont typeface="Arial" panose="020B0604020202020204" pitchFamily="34" charset="0"/>
              <a:buChar char="•"/>
            </a:pPr>
            <a:endParaRPr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396" name="Google Shape;396;p19"/>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450601" y="231975"/>
            <a:ext cx="4881900" cy="774600"/>
          </a:xfrm>
          <a:prstGeom prst="rect">
            <a:avLst/>
          </a:prstGeom>
          <a:noFill/>
          <a:ln>
            <a:noFill/>
          </a:ln>
        </p:spPr>
        <p:txBody>
          <a:bodyPr spcFirstLastPara="1" wrap="square" lIns="0" tIns="12050" rIns="0" bIns="0" anchor="t" anchorCtr="0">
            <a:spAutoFit/>
          </a:bodyPr>
          <a:lstStyle/>
          <a:p>
            <a:pPr marL="12700" marR="5080" lvl="0" indent="20955" algn="l" rtl="0">
              <a:lnSpc>
                <a:spcPct val="106400"/>
              </a:lnSpc>
              <a:spcBef>
                <a:spcPts val="0"/>
              </a:spcBef>
              <a:spcAft>
                <a:spcPts val="0"/>
              </a:spcAft>
              <a:buNone/>
            </a:pPr>
            <a:r>
              <a:rPr lang="en-US" dirty="0"/>
              <a:t>Graph Theory and its Applications </a:t>
            </a:r>
            <a:r>
              <a:rPr lang="en-US" dirty="0">
                <a:solidFill>
                  <a:srgbClr val="C55A11"/>
                </a:solidFill>
              </a:rPr>
              <a:t>Graph Coloring</a:t>
            </a:r>
            <a:endParaRPr dirty="0"/>
          </a:p>
        </p:txBody>
      </p:sp>
      <p:sp>
        <p:nvSpPr>
          <p:cNvPr id="65" name="Google Shape;65;p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 name="Google Shape;79;p3"/>
          <p:cNvSpPr txBox="1"/>
          <p:nvPr/>
        </p:nvSpPr>
        <p:spPr>
          <a:xfrm>
            <a:off x="450595" y="1506727"/>
            <a:ext cx="5373262" cy="3832449"/>
          </a:xfrm>
          <a:prstGeom prst="rect">
            <a:avLst/>
          </a:prstGeom>
          <a:noFill/>
          <a:ln>
            <a:noFill/>
          </a:ln>
        </p:spPr>
        <p:txBody>
          <a:bodyPr spcFirstLastPara="1" wrap="square" lIns="0" tIns="13325" rIns="0" bIns="0" anchor="t" anchorCtr="0">
            <a:spAutoFit/>
          </a:bodyPr>
          <a:lstStyle/>
          <a:p>
            <a:pPr marL="12700" lvl="0" indent="0" algn="just" rtl="0">
              <a:lnSpc>
                <a:spcPct val="100000"/>
              </a:lnSpc>
              <a:spcBef>
                <a:spcPts val="0"/>
              </a:spcBef>
              <a:spcAft>
                <a:spcPts val="0"/>
              </a:spcAft>
              <a:buNone/>
            </a:pPr>
            <a:r>
              <a:rPr lang="en-US" sz="3200" b="1" dirty="0">
                <a:solidFill>
                  <a:schemeClr val="dk1"/>
                </a:solidFill>
                <a:latin typeface="Calibri"/>
                <a:ea typeface="Calibri"/>
                <a:cs typeface="Calibri"/>
                <a:sym typeface="Calibri"/>
              </a:rPr>
              <a:t>Graph Coloring Problem</a:t>
            </a:r>
            <a:endParaRPr sz="3200" dirty="0">
              <a:solidFill>
                <a:schemeClr val="dk1"/>
              </a:solidFill>
              <a:latin typeface="Calibri"/>
              <a:ea typeface="Calibri"/>
              <a:cs typeface="Calibri"/>
              <a:sym typeface="Calibri"/>
            </a:endParaRPr>
          </a:p>
          <a:p>
            <a:pPr marL="355600" marR="5080" lvl="0" indent="-342900" algn="just" rtl="0">
              <a:lnSpc>
                <a:spcPct val="100000"/>
              </a:lnSpc>
              <a:spcBef>
                <a:spcPts val="292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Given a graph, color all the vertices so that two adjacent vertices get different colors.</a:t>
            </a:r>
            <a:endParaRPr sz="2400" dirty="0">
              <a:solidFill>
                <a:schemeClr val="dk1"/>
              </a:solidFill>
              <a:latin typeface="Calibri"/>
              <a:ea typeface="Calibri"/>
              <a:cs typeface="Calibri"/>
              <a:sym typeface="Calibri"/>
            </a:endParaRPr>
          </a:p>
          <a:p>
            <a:pPr marL="0" lvl="0" indent="0" algn="l" rtl="0">
              <a:lnSpc>
                <a:spcPct val="100000"/>
              </a:lnSpc>
              <a:spcBef>
                <a:spcPts val="25"/>
              </a:spcBef>
              <a:spcAft>
                <a:spcPts val="0"/>
              </a:spcAft>
              <a:buNone/>
            </a:pPr>
            <a:endParaRPr sz="2400" dirty="0">
              <a:solidFill>
                <a:schemeClr val="dk1"/>
              </a:solidFill>
              <a:latin typeface="Calibri"/>
              <a:ea typeface="Calibri"/>
              <a:cs typeface="Calibri"/>
              <a:sym typeface="Calibri"/>
            </a:endParaRPr>
          </a:p>
          <a:p>
            <a:pPr marL="355600" marR="8255" lvl="0" indent="-342900" algn="just" rtl="0">
              <a:lnSpc>
                <a:spcPct val="100000"/>
              </a:lnSpc>
              <a:spcBef>
                <a:spcPts val="0"/>
              </a:spcBef>
              <a:spcAft>
                <a:spcPts val="0"/>
              </a:spcAft>
              <a:buFont typeface="Arial" panose="020B0604020202020204" pitchFamily="34" charset="0"/>
              <a:buChar char="•"/>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Graph Coloring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is an assignment of colors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(or any distinct marks)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to the vertices of a graph</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marL="355600" marR="8255" lvl="0" indent="-342900" algn="just" rtl="0">
              <a:lnSpc>
                <a:spcPct val="100000"/>
              </a:lnSpc>
              <a:spcBef>
                <a:spcPts val="0"/>
              </a:spcBef>
              <a:spcAft>
                <a:spcPts val="0"/>
              </a:spcAft>
              <a:buFont typeface="Arial" panose="020B0604020202020204" pitchFamily="34" charset="0"/>
              <a:buChar char="•"/>
            </a:pPr>
            <a:endPar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80" name="Google Shape;80;p3"/>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CC1BEC77-E981-AD0D-04BA-6FB00FFE495F}"/>
              </a:ext>
            </a:extLst>
          </p:cNvPr>
          <p:cNvPicPr>
            <a:picLocks noChangeAspect="1"/>
          </p:cNvPicPr>
          <p:nvPr/>
        </p:nvPicPr>
        <p:blipFill>
          <a:blip r:embed="rId4"/>
          <a:stretch>
            <a:fillRect/>
          </a:stretch>
        </p:blipFill>
        <p:spPr>
          <a:xfrm>
            <a:off x="6190677" y="3301940"/>
            <a:ext cx="2817642" cy="3374618"/>
          </a:xfrm>
          <a:prstGeom prst="rect">
            <a:avLst/>
          </a:prstGeom>
        </p:spPr>
      </p:pic>
      <p:pic>
        <p:nvPicPr>
          <p:cNvPr id="5" name="Picture 4">
            <a:extLst>
              <a:ext uri="{FF2B5EF4-FFF2-40B4-BE49-F238E27FC236}">
                <a16:creationId xmlns:a16="http://schemas.microsoft.com/office/drawing/2014/main" id="{E9F809F1-7E9C-DB84-D5EF-898C637C2D62}"/>
              </a:ext>
            </a:extLst>
          </p:cNvPr>
          <p:cNvPicPr>
            <a:picLocks noChangeAspect="1"/>
          </p:cNvPicPr>
          <p:nvPr/>
        </p:nvPicPr>
        <p:blipFill>
          <a:blip r:embed="rId5"/>
          <a:stretch>
            <a:fillRect/>
          </a:stretch>
        </p:blipFill>
        <p:spPr>
          <a:xfrm>
            <a:off x="7037703" y="0"/>
            <a:ext cx="3623185" cy="32187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00"/>
        <p:cNvGrpSpPr/>
        <p:nvPr/>
      </p:nvGrpSpPr>
      <p:grpSpPr>
        <a:xfrm>
          <a:off x="0" y="0"/>
          <a:ext cx="0" cy="0"/>
          <a:chOff x="0" y="0"/>
          <a:chExt cx="0" cy="0"/>
        </a:xfrm>
      </p:grpSpPr>
      <p:sp>
        <p:nvSpPr>
          <p:cNvPr id="401" name="Google Shape;401;p20"/>
          <p:cNvSpPr txBox="1">
            <a:spLocks noGrp="1"/>
          </p:cNvSpPr>
          <p:nvPr>
            <p:ph type="ctrTitle"/>
          </p:nvPr>
        </p:nvSpPr>
        <p:spPr>
          <a:xfrm>
            <a:off x="450600" y="231975"/>
            <a:ext cx="47220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dirty="0"/>
              <a:t>Graph Theory and its Applications </a:t>
            </a:r>
            <a:r>
              <a:rPr lang="en-US" dirty="0">
                <a:solidFill>
                  <a:srgbClr val="C55A11"/>
                </a:solidFill>
              </a:rPr>
              <a:t>Graph Coloring</a:t>
            </a:r>
            <a:endParaRPr dirty="0"/>
          </a:p>
        </p:txBody>
      </p:sp>
      <p:sp>
        <p:nvSpPr>
          <p:cNvPr id="402" name="Google Shape;402;p2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03" name="Google Shape;403;p20"/>
          <p:cNvPicPr preferRelativeResize="0"/>
          <p:nvPr/>
        </p:nvPicPr>
        <p:blipFill rotWithShape="1">
          <a:blip r:embed="rId3">
            <a:alphaModFix/>
          </a:blip>
          <a:srcRect/>
          <a:stretch/>
        </p:blipFill>
        <p:spPr>
          <a:xfrm>
            <a:off x="321536" y="1408339"/>
            <a:ext cx="7498152" cy="2565358"/>
          </a:xfrm>
          <a:prstGeom prst="rect">
            <a:avLst/>
          </a:prstGeom>
          <a:noFill/>
          <a:ln>
            <a:noFill/>
          </a:ln>
        </p:spPr>
      </p:pic>
      <p:sp>
        <p:nvSpPr>
          <p:cNvPr id="404" name="Google Shape;404;p20"/>
          <p:cNvSpPr txBox="1"/>
          <p:nvPr/>
        </p:nvSpPr>
        <p:spPr>
          <a:xfrm>
            <a:off x="321537" y="1480132"/>
            <a:ext cx="3500120" cy="873942"/>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Vertex coloring problem</a:t>
            </a:r>
            <a:endParaRPr sz="2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405" name="Google Shape;405;p20"/>
          <p:cNvPicPr preferRelativeResize="0"/>
          <p:nvPr/>
        </p:nvPicPr>
        <p:blipFill rotWithShape="1">
          <a:blip r:embed="rId4">
            <a:alphaModFix/>
          </a:blip>
          <a:srcRect/>
          <a:stretch/>
        </p:blipFill>
        <p:spPr>
          <a:xfrm>
            <a:off x="11029774" y="81853"/>
            <a:ext cx="1126686" cy="1767919"/>
          </a:xfrm>
          <a:prstGeom prst="rect">
            <a:avLst/>
          </a:prstGeom>
          <a:noFill/>
          <a:ln>
            <a:noFill/>
          </a:ln>
        </p:spPr>
      </p:pic>
      <p:pic>
        <p:nvPicPr>
          <p:cNvPr id="5" name="Picture 4">
            <a:extLst>
              <a:ext uri="{FF2B5EF4-FFF2-40B4-BE49-F238E27FC236}">
                <a16:creationId xmlns:a16="http://schemas.microsoft.com/office/drawing/2014/main" id="{CD34A544-E4B2-2780-DAD3-08BA55304141}"/>
              </a:ext>
            </a:extLst>
          </p:cNvPr>
          <p:cNvPicPr>
            <a:picLocks noChangeAspect="1"/>
          </p:cNvPicPr>
          <p:nvPr/>
        </p:nvPicPr>
        <p:blipFill>
          <a:blip r:embed="rId5"/>
          <a:stretch>
            <a:fillRect/>
          </a:stretch>
        </p:blipFill>
        <p:spPr>
          <a:xfrm>
            <a:off x="9029485" y="2371670"/>
            <a:ext cx="2622685" cy="2114659"/>
          </a:xfrm>
          <a:prstGeom prst="rect">
            <a:avLst/>
          </a:prstGeom>
        </p:spPr>
      </p:pic>
      <p:pic>
        <p:nvPicPr>
          <p:cNvPr id="7" name="Picture 6">
            <a:extLst>
              <a:ext uri="{FF2B5EF4-FFF2-40B4-BE49-F238E27FC236}">
                <a16:creationId xmlns:a16="http://schemas.microsoft.com/office/drawing/2014/main" id="{102D56BE-6047-94A9-F194-66D89E2E08E9}"/>
              </a:ext>
            </a:extLst>
          </p:cNvPr>
          <p:cNvPicPr>
            <a:picLocks noChangeAspect="1"/>
          </p:cNvPicPr>
          <p:nvPr/>
        </p:nvPicPr>
        <p:blipFill>
          <a:blip r:embed="rId6"/>
          <a:stretch>
            <a:fillRect/>
          </a:stretch>
        </p:blipFill>
        <p:spPr>
          <a:xfrm>
            <a:off x="229173" y="3973697"/>
            <a:ext cx="8489955" cy="25959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Google Shape;410;p21"/>
          <p:cNvSpPr txBox="1">
            <a:spLocks noGrp="1"/>
          </p:cNvSpPr>
          <p:nvPr>
            <p:ph type="ctrTitle"/>
          </p:nvPr>
        </p:nvSpPr>
        <p:spPr>
          <a:xfrm>
            <a:off x="450601" y="231975"/>
            <a:ext cx="49689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411" name="Google Shape;411;p2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12" name="Google Shape;412;p21"/>
          <p:cNvPicPr preferRelativeResize="0"/>
          <p:nvPr/>
        </p:nvPicPr>
        <p:blipFill rotWithShape="1">
          <a:blip r:embed="rId3">
            <a:alphaModFix/>
          </a:blip>
          <a:srcRect/>
          <a:stretch/>
        </p:blipFill>
        <p:spPr>
          <a:xfrm>
            <a:off x="84590" y="2362997"/>
            <a:ext cx="7498152" cy="2565358"/>
          </a:xfrm>
          <a:prstGeom prst="rect">
            <a:avLst/>
          </a:prstGeom>
          <a:noFill/>
          <a:ln>
            <a:noFill/>
          </a:ln>
        </p:spPr>
      </p:pic>
      <p:sp>
        <p:nvSpPr>
          <p:cNvPr id="413" name="Google Shape;413;p21"/>
          <p:cNvSpPr txBox="1"/>
          <p:nvPr/>
        </p:nvSpPr>
        <p:spPr>
          <a:xfrm>
            <a:off x="277995" y="1623712"/>
            <a:ext cx="3303904" cy="45212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Edge coloring problem</a:t>
            </a:r>
            <a:endParaRPr sz="2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414" name="Google Shape;414;p21"/>
          <p:cNvPicPr preferRelativeResize="0"/>
          <p:nvPr/>
        </p:nvPicPr>
        <p:blipFill rotWithShape="1">
          <a:blip r:embed="rId4">
            <a:alphaModFix/>
          </a:blip>
          <a:srcRect/>
          <a:stretch/>
        </p:blipFill>
        <p:spPr>
          <a:xfrm>
            <a:off x="11029774" y="81853"/>
            <a:ext cx="1126686" cy="1767919"/>
          </a:xfrm>
          <a:prstGeom prst="rect">
            <a:avLst/>
          </a:prstGeom>
          <a:noFill/>
          <a:ln>
            <a:noFill/>
          </a:ln>
        </p:spPr>
      </p:pic>
      <p:pic>
        <p:nvPicPr>
          <p:cNvPr id="5" name="Picture 4">
            <a:extLst>
              <a:ext uri="{FF2B5EF4-FFF2-40B4-BE49-F238E27FC236}">
                <a16:creationId xmlns:a16="http://schemas.microsoft.com/office/drawing/2014/main" id="{8964D744-83E6-F30B-88C3-087E0A103C26}"/>
              </a:ext>
            </a:extLst>
          </p:cNvPr>
          <p:cNvPicPr>
            <a:picLocks noChangeAspect="1"/>
          </p:cNvPicPr>
          <p:nvPr/>
        </p:nvPicPr>
        <p:blipFill>
          <a:blip r:embed="rId5"/>
          <a:stretch>
            <a:fillRect/>
          </a:stretch>
        </p:blipFill>
        <p:spPr>
          <a:xfrm>
            <a:off x="7582742" y="1849772"/>
            <a:ext cx="4609258" cy="4223203"/>
          </a:xfrm>
          <a:prstGeom prst="rect">
            <a:avLst/>
          </a:prstGeom>
        </p:spPr>
      </p:pic>
      <p:pic>
        <p:nvPicPr>
          <p:cNvPr id="7" name="Picture 6">
            <a:extLst>
              <a:ext uri="{FF2B5EF4-FFF2-40B4-BE49-F238E27FC236}">
                <a16:creationId xmlns:a16="http://schemas.microsoft.com/office/drawing/2014/main" id="{36E04726-8CA0-5314-7B4A-6659BA945716}"/>
              </a:ext>
            </a:extLst>
          </p:cNvPr>
          <p:cNvPicPr>
            <a:picLocks noChangeAspect="1"/>
          </p:cNvPicPr>
          <p:nvPr/>
        </p:nvPicPr>
        <p:blipFill>
          <a:blip r:embed="rId6"/>
          <a:stretch>
            <a:fillRect/>
          </a:stretch>
        </p:blipFill>
        <p:spPr>
          <a:xfrm>
            <a:off x="0" y="5441580"/>
            <a:ext cx="9258300" cy="12510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18"/>
        <p:cNvGrpSpPr/>
        <p:nvPr/>
      </p:nvGrpSpPr>
      <p:grpSpPr>
        <a:xfrm>
          <a:off x="0" y="0"/>
          <a:ext cx="0" cy="0"/>
          <a:chOff x="0" y="0"/>
          <a:chExt cx="0" cy="0"/>
        </a:xfrm>
      </p:grpSpPr>
      <p:sp>
        <p:nvSpPr>
          <p:cNvPr id="419" name="Google Shape;419;p22"/>
          <p:cNvSpPr txBox="1">
            <a:spLocks noGrp="1"/>
          </p:cNvSpPr>
          <p:nvPr>
            <p:ph type="title"/>
          </p:nvPr>
        </p:nvSpPr>
        <p:spPr>
          <a:xfrm>
            <a:off x="450601" y="231975"/>
            <a:ext cx="49110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420" name="Google Shape;420;p2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22" name="Google Shape;422;p22"/>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4D4D941C-44D5-2B0A-2205-61ADBE109E9B}"/>
              </a:ext>
            </a:extLst>
          </p:cNvPr>
          <p:cNvPicPr>
            <a:picLocks noChangeAspect="1"/>
          </p:cNvPicPr>
          <p:nvPr/>
        </p:nvPicPr>
        <p:blipFill>
          <a:blip r:embed="rId4"/>
          <a:stretch>
            <a:fillRect/>
          </a:stretch>
        </p:blipFill>
        <p:spPr>
          <a:xfrm>
            <a:off x="276577" y="1430713"/>
            <a:ext cx="8757100" cy="2241665"/>
          </a:xfrm>
          <a:prstGeom prst="rect">
            <a:avLst/>
          </a:prstGeom>
        </p:spPr>
      </p:pic>
      <p:pic>
        <p:nvPicPr>
          <p:cNvPr id="5" name="Picture 4">
            <a:extLst>
              <a:ext uri="{FF2B5EF4-FFF2-40B4-BE49-F238E27FC236}">
                <a16:creationId xmlns:a16="http://schemas.microsoft.com/office/drawing/2014/main" id="{C51EA56D-48BE-454A-C9AB-FFEBAFDB26FD}"/>
              </a:ext>
            </a:extLst>
          </p:cNvPr>
          <p:cNvPicPr>
            <a:picLocks noChangeAspect="1"/>
          </p:cNvPicPr>
          <p:nvPr/>
        </p:nvPicPr>
        <p:blipFill>
          <a:blip r:embed="rId5"/>
          <a:stretch>
            <a:fillRect/>
          </a:stretch>
        </p:blipFill>
        <p:spPr>
          <a:xfrm>
            <a:off x="276577" y="3672378"/>
            <a:ext cx="8382431" cy="2127359"/>
          </a:xfrm>
          <a:prstGeom prst="rect">
            <a:avLst/>
          </a:prstGeom>
        </p:spPr>
      </p:pic>
      <p:sp>
        <p:nvSpPr>
          <p:cNvPr id="7" name="TextBox 6">
            <a:extLst>
              <a:ext uri="{FF2B5EF4-FFF2-40B4-BE49-F238E27FC236}">
                <a16:creationId xmlns:a16="http://schemas.microsoft.com/office/drawing/2014/main" id="{B4D949F6-B806-F66A-84E3-CE39EB2A5A5F}"/>
              </a:ext>
            </a:extLst>
          </p:cNvPr>
          <p:cNvSpPr txBox="1"/>
          <p:nvPr/>
        </p:nvSpPr>
        <p:spPr>
          <a:xfrm>
            <a:off x="2814997" y="5760154"/>
            <a:ext cx="8481075" cy="307777"/>
          </a:xfrm>
          <a:prstGeom prst="rect">
            <a:avLst/>
          </a:prstGeom>
          <a:noFill/>
        </p:spPr>
        <p:txBody>
          <a:bodyPr wrap="square">
            <a:spAutoFit/>
          </a:bodyPr>
          <a:lstStyle/>
          <a:p>
            <a:r>
              <a:rPr lang="en-IN" dirty="0"/>
              <a:t>https://mathweb.ucsd.edu/~gptesler/154/slides/154_graphcoloring_20-handout.pdf</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DC2D56F-7A32-D72C-BF8A-6FDE24288E64}"/>
                  </a:ext>
                </a:extLst>
              </p14:cNvPr>
              <p14:cNvContentPartPr/>
              <p14:nvPr/>
            </p14:nvContentPartPr>
            <p14:xfrm>
              <a:off x="311760" y="1290600"/>
              <a:ext cx="10999800" cy="2473560"/>
            </p14:xfrm>
          </p:contentPart>
        </mc:Choice>
        <mc:Fallback xmlns="">
          <p:pic>
            <p:nvPicPr>
              <p:cNvPr id="2" name="Ink 1">
                <a:extLst>
                  <a:ext uri="{FF2B5EF4-FFF2-40B4-BE49-F238E27FC236}">
                    <a16:creationId xmlns:a16="http://schemas.microsoft.com/office/drawing/2014/main" id="{4DC2D56F-7A32-D72C-BF8A-6FDE24288E64}"/>
                  </a:ext>
                </a:extLst>
              </p:cNvPr>
              <p:cNvPicPr/>
              <p:nvPr/>
            </p:nvPicPr>
            <p:blipFill>
              <a:blip r:embed="rId7"/>
              <a:stretch>
                <a:fillRect/>
              </a:stretch>
            </p:blipFill>
            <p:spPr>
              <a:xfrm>
                <a:off x="302400" y="1281240"/>
                <a:ext cx="11018520" cy="24922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450600" y="231975"/>
            <a:ext cx="4762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428" name="Google Shape;428;p2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9" name="Google Shape;429;p23"/>
          <p:cNvSpPr txBox="1"/>
          <p:nvPr/>
        </p:nvSpPr>
        <p:spPr>
          <a:xfrm>
            <a:off x="535940" y="1459737"/>
            <a:ext cx="7791600" cy="443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a:solidFill>
                  <a:schemeClr val="dk1"/>
                </a:solidFill>
                <a:latin typeface="Times New Roman"/>
                <a:ea typeface="Times New Roman"/>
                <a:cs typeface="Times New Roman"/>
                <a:sym typeface="Times New Roman"/>
              </a:rPr>
              <a:t>Find the chromatic number of the following graphs</a:t>
            </a:r>
            <a:endParaRPr sz="2800">
              <a:solidFill>
                <a:schemeClr val="dk1"/>
              </a:solidFill>
              <a:latin typeface="Times New Roman"/>
              <a:ea typeface="Times New Roman"/>
              <a:cs typeface="Times New Roman"/>
              <a:sym typeface="Times New Roman"/>
            </a:endParaRPr>
          </a:p>
        </p:txBody>
      </p:sp>
      <p:grpSp>
        <p:nvGrpSpPr>
          <p:cNvPr id="430" name="Google Shape;430;p23"/>
          <p:cNvGrpSpPr/>
          <p:nvPr/>
        </p:nvGrpSpPr>
        <p:grpSpPr>
          <a:xfrm>
            <a:off x="251206" y="2727705"/>
            <a:ext cx="2650742" cy="1440689"/>
            <a:chOff x="251206" y="2727705"/>
            <a:chExt cx="2650742" cy="1440689"/>
          </a:xfrm>
        </p:grpSpPr>
        <p:sp>
          <p:nvSpPr>
            <p:cNvPr id="431" name="Google Shape;431;p23"/>
            <p:cNvSpPr/>
            <p:nvPr/>
          </p:nvSpPr>
          <p:spPr>
            <a:xfrm>
              <a:off x="295656" y="2801111"/>
              <a:ext cx="2571750" cy="1304925"/>
            </a:xfrm>
            <a:custGeom>
              <a:avLst/>
              <a:gdLst/>
              <a:ahLst/>
              <a:cxnLst/>
              <a:rect l="l" t="t" r="r" b="b"/>
              <a:pathLst>
                <a:path w="2571750" h="1304925" extrusionOk="0">
                  <a:moveTo>
                    <a:pt x="600456" y="0"/>
                  </a:moveTo>
                  <a:lnTo>
                    <a:pt x="2095881" y="0"/>
                  </a:lnTo>
                </a:path>
                <a:path w="2571750" h="1304925" extrusionOk="0">
                  <a:moveTo>
                    <a:pt x="581025" y="27432"/>
                  </a:moveTo>
                  <a:lnTo>
                    <a:pt x="0" y="627507"/>
                  </a:lnTo>
                </a:path>
                <a:path w="2571750" h="1304925" extrusionOk="0">
                  <a:moveTo>
                    <a:pt x="2095500" y="27432"/>
                  </a:moveTo>
                  <a:lnTo>
                    <a:pt x="2571750" y="703707"/>
                  </a:lnTo>
                </a:path>
                <a:path w="2571750" h="1304925" extrusionOk="0">
                  <a:moveTo>
                    <a:pt x="0" y="627888"/>
                  </a:moveTo>
                  <a:lnTo>
                    <a:pt x="504825" y="1256538"/>
                  </a:lnTo>
                </a:path>
                <a:path w="2571750" h="1304925" extrusionOk="0">
                  <a:moveTo>
                    <a:pt x="475488" y="1304544"/>
                  </a:moveTo>
                  <a:lnTo>
                    <a:pt x="2094738" y="1304544"/>
                  </a:lnTo>
                </a:path>
                <a:path w="2571750" h="1304925" extrusionOk="0">
                  <a:moveTo>
                    <a:pt x="2095500" y="1256538"/>
                  </a:moveTo>
                  <a:lnTo>
                    <a:pt x="2571750" y="627888"/>
                  </a:lnTo>
                </a:path>
                <a:path w="2571750" h="1304925" extrusionOk="0">
                  <a:moveTo>
                    <a:pt x="0" y="627888"/>
                  </a:moveTo>
                  <a:lnTo>
                    <a:pt x="2571750" y="627888"/>
                  </a:lnTo>
                </a:path>
                <a:path w="2571750" h="1304925" extrusionOk="0">
                  <a:moveTo>
                    <a:pt x="600456" y="0"/>
                  </a:moveTo>
                  <a:lnTo>
                    <a:pt x="2095881" y="1276350"/>
                  </a:lnTo>
                </a:path>
                <a:path w="2571750" h="1304925" extrusionOk="0">
                  <a:moveTo>
                    <a:pt x="504444" y="1303782"/>
                  </a:moveTo>
                  <a:lnTo>
                    <a:pt x="2095119" y="27432"/>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32" name="Google Shape;432;p23"/>
            <p:cNvPicPr preferRelativeResize="0"/>
            <p:nvPr/>
          </p:nvPicPr>
          <p:blipFill rotWithShape="1">
            <a:blip r:embed="rId3">
              <a:alphaModFix/>
            </a:blip>
            <a:srcRect/>
            <a:stretch/>
          </p:blipFill>
          <p:spPr>
            <a:xfrm>
              <a:off x="869950" y="2727705"/>
              <a:ext cx="108712" cy="127000"/>
            </a:xfrm>
            <a:prstGeom prst="rect">
              <a:avLst/>
            </a:prstGeom>
            <a:noFill/>
            <a:ln>
              <a:noFill/>
            </a:ln>
          </p:spPr>
        </p:pic>
        <p:pic>
          <p:nvPicPr>
            <p:cNvPr id="433" name="Google Shape;433;p23"/>
            <p:cNvPicPr preferRelativeResize="0"/>
            <p:nvPr/>
          </p:nvPicPr>
          <p:blipFill rotWithShape="1">
            <a:blip r:embed="rId4">
              <a:alphaModFix/>
            </a:blip>
            <a:srcRect/>
            <a:stretch/>
          </p:blipFill>
          <p:spPr>
            <a:xfrm>
              <a:off x="251206" y="3366261"/>
              <a:ext cx="107187" cy="125475"/>
            </a:xfrm>
            <a:prstGeom prst="rect">
              <a:avLst/>
            </a:prstGeom>
            <a:noFill/>
            <a:ln>
              <a:noFill/>
            </a:ln>
          </p:spPr>
        </p:pic>
        <p:pic>
          <p:nvPicPr>
            <p:cNvPr id="434" name="Google Shape;434;p23"/>
            <p:cNvPicPr preferRelativeResize="0"/>
            <p:nvPr/>
          </p:nvPicPr>
          <p:blipFill rotWithShape="1">
            <a:blip r:embed="rId5">
              <a:alphaModFix/>
            </a:blip>
            <a:srcRect/>
            <a:stretch/>
          </p:blipFill>
          <p:spPr>
            <a:xfrm>
              <a:off x="2317750" y="2736849"/>
              <a:ext cx="108712" cy="127000"/>
            </a:xfrm>
            <a:prstGeom prst="rect">
              <a:avLst/>
            </a:prstGeom>
            <a:noFill/>
            <a:ln>
              <a:noFill/>
            </a:ln>
          </p:spPr>
        </p:pic>
        <p:pic>
          <p:nvPicPr>
            <p:cNvPr id="435" name="Google Shape;435;p23"/>
            <p:cNvPicPr preferRelativeResize="0"/>
            <p:nvPr/>
          </p:nvPicPr>
          <p:blipFill rotWithShape="1">
            <a:blip r:embed="rId6">
              <a:alphaModFix/>
            </a:blip>
            <a:srcRect/>
            <a:stretch/>
          </p:blipFill>
          <p:spPr>
            <a:xfrm>
              <a:off x="2794761" y="3366261"/>
              <a:ext cx="107187" cy="125475"/>
            </a:xfrm>
            <a:prstGeom prst="rect">
              <a:avLst/>
            </a:prstGeom>
            <a:noFill/>
            <a:ln>
              <a:noFill/>
            </a:ln>
          </p:spPr>
        </p:pic>
        <p:pic>
          <p:nvPicPr>
            <p:cNvPr id="436" name="Google Shape;436;p23"/>
            <p:cNvPicPr preferRelativeResize="0"/>
            <p:nvPr/>
          </p:nvPicPr>
          <p:blipFill rotWithShape="1">
            <a:blip r:embed="rId7">
              <a:alphaModFix/>
            </a:blip>
            <a:srcRect/>
            <a:stretch/>
          </p:blipFill>
          <p:spPr>
            <a:xfrm>
              <a:off x="775461" y="4041394"/>
              <a:ext cx="107187" cy="127000"/>
            </a:xfrm>
            <a:prstGeom prst="rect">
              <a:avLst/>
            </a:prstGeom>
            <a:noFill/>
            <a:ln>
              <a:noFill/>
            </a:ln>
          </p:spPr>
        </p:pic>
        <p:pic>
          <p:nvPicPr>
            <p:cNvPr id="437" name="Google Shape;437;p23"/>
            <p:cNvPicPr preferRelativeResize="0"/>
            <p:nvPr/>
          </p:nvPicPr>
          <p:blipFill rotWithShape="1">
            <a:blip r:embed="rId8">
              <a:alphaModFix/>
            </a:blip>
            <a:srcRect/>
            <a:stretch/>
          </p:blipFill>
          <p:spPr>
            <a:xfrm>
              <a:off x="2308606" y="4041394"/>
              <a:ext cx="107187" cy="127000"/>
            </a:xfrm>
            <a:prstGeom prst="rect">
              <a:avLst/>
            </a:prstGeom>
            <a:noFill/>
            <a:ln>
              <a:noFill/>
            </a:ln>
          </p:spPr>
        </p:pic>
      </p:grpSp>
      <p:grpSp>
        <p:nvGrpSpPr>
          <p:cNvPr id="438" name="Google Shape;438;p23"/>
          <p:cNvGrpSpPr/>
          <p:nvPr/>
        </p:nvGrpSpPr>
        <p:grpSpPr>
          <a:xfrm>
            <a:off x="5213350" y="3048000"/>
            <a:ext cx="2594355" cy="1644650"/>
            <a:chOff x="5213350" y="3048000"/>
            <a:chExt cx="2594355" cy="1644650"/>
          </a:xfrm>
        </p:grpSpPr>
        <p:sp>
          <p:nvSpPr>
            <p:cNvPr id="439" name="Google Shape;439;p23"/>
            <p:cNvSpPr/>
            <p:nvPr/>
          </p:nvSpPr>
          <p:spPr>
            <a:xfrm>
              <a:off x="5286756" y="3048000"/>
              <a:ext cx="2505075" cy="1615440"/>
            </a:xfrm>
            <a:custGeom>
              <a:avLst/>
              <a:gdLst/>
              <a:ahLst/>
              <a:cxnLst/>
              <a:rect l="l" t="t" r="r" b="b"/>
              <a:pathLst>
                <a:path w="2505075" h="1615439" extrusionOk="0">
                  <a:moveTo>
                    <a:pt x="18288" y="819912"/>
                  </a:moveTo>
                  <a:lnTo>
                    <a:pt x="1180338" y="819912"/>
                  </a:lnTo>
                </a:path>
                <a:path w="2505075" h="1615439" extrusionOk="0">
                  <a:moveTo>
                    <a:pt x="1181100" y="819150"/>
                  </a:moveTo>
                  <a:lnTo>
                    <a:pt x="1838325" y="0"/>
                  </a:lnTo>
                </a:path>
                <a:path w="2505075" h="1615439" extrusionOk="0">
                  <a:moveTo>
                    <a:pt x="1837944" y="35051"/>
                  </a:moveTo>
                  <a:lnTo>
                    <a:pt x="2504694" y="819150"/>
                  </a:lnTo>
                </a:path>
                <a:path w="2505075" h="1615439" extrusionOk="0">
                  <a:moveTo>
                    <a:pt x="1181100" y="853439"/>
                  </a:moveTo>
                  <a:lnTo>
                    <a:pt x="1847850" y="1580388"/>
                  </a:lnTo>
                </a:path>
                <a:path w="2505075" h="1615439" extrusionOk="0">
                  <a:moveTo>
                    <a:pt x="1847088" y="1615439"/>
                  </a:moveTo>
                  <a:lnTo>
                    <a:pt x="2504313" y="853439"/>
                  </a:lnTo>
                </a:path>
                <a:path w="2505075" h="1615439" extrusionOk="0">
                  <a:moveTo>
                    <a:pt x="1837944" y="35051"/>
                  </a:moveTo>
                  <a:lnTo>
                    <a:pt x="1847469" y="1581150"/>
                  </a:lnTo>
                </a:path>
                <a:path w="2505075" h="1615439" extrusionOk="0">
                  <a:moveTo>
                    <a:pt x="1837563" y="35051"/>
                  </a:moveTo>
                  <a:lnTo>
                    <a:pt x="18288" y="819150"/>
                  </a:lnTo>
                </a:path>
                <a:path w="2505075" h="1615439" extrusionOk="0">
                  <a:moveTo>
                    <a:pt x="0" y="853439"/>
                  </a:moveTo>
                  <a:lnTo>
                    <a:pt x="1847850" y="1615439"/>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40" name="Google Shape;440;p23"/>
            <p:cNvPicPr preferRelativeResize="0"/>
            <p:nvPr/>
          </p:nvPicPr>
          <p:blipFill rotWithShape="1">
            <a:blip r:embed="rId5">
              <a:alphaModFix/>
            </a:blip>
            <a:srcRect/>
            <a:stretch/>
          </p:blipFill>
          <p:spPr>
            <a:xfrm>
              <a:off x="5213350" y="3841750"/>
              <a:ext cx="108712" cy="127000"/>
            </a:xfrm>
            <a:prstGeom prst="rect">
              <a:avLst/>
            </a:prstGeom>
            <a:noFill/>
            <a:ln>
              <a:noFill/>
            </a:ln>
          </p:spPr>
        </p:pic>
        <p:pic>
          <p:nvPicPr>
            <p:cNvPr id="441" name="Google Shape;441;p23"/>
            <p:cNvPicPr preferRelativeResize="0"/>
            <p:nvPr/>
          </p:nvPicPr>
          <p:blipFill rotWithShape="1">
            <a:blip r:embed="rId8">
              <a:alphaModFix/>
            </a:blip>
            <a:srcRect/>
            <a:stretch/>
          </p:blipFill>
          <p:spPr>
            <a:xfrm>
              <a:off x="7061961" y="3050793"/>
              <a:ext cx="107188" cy="127000"/>
            </a:xfrm>
            <a:prstGeom prst="rect">
              <a:avLst/>
            </a:prstGeom>
            <a:noFill/>
            <a:ln>
              <a:noFill/>
            </a:ln>
          </p:spPr>
        </p:pic>
        <p:pic>
          <p:nvPicPr>
            <p:cNvPr id="442" name="Google Shape;442;p23"/>
            <p:cNvPicPr preferRelativeResize="0"/>
            <p:nvPr/>
          </p:nvPicPr>
          <p:blipFill rotWithShape="1">
            <a:blip r:embed="rId5">
              <a:alphaModFix/>
            </a:blip>
            <a:srcRect/>
            <a:stretch/>
          </p:blipFill>
          <p:spPr>
            <a:xfrm>
              <a:off x="6432550" y="3803650"/>
              <a:ext cx="108711" cy="127000"/>
            </a:xfrm>
            <a:prstGeom prst="rect">
              <a:avLst/>
            </a:prstGeom>
            <a:noFill/>
            <a:ln>
              <a:noFill/>
            </a:ln>
          </p:spPr>
        </p:pic>
        <p:pic>
          <p:nvPicPr>
            <p:cNvPr id="443" name="Google Shape;443;p23"/>
            <p:cNvPicPr preferRelativeResize="0"/>
            <p:nvPr/>
          </p:nvPicPr>
          <p:blipFill rotWithShape="1">
            <a:blip r:embed="rId9">
              <a:alphaModFix/>
            </a:blip>
            <a:srcRect/>
            <a:stretch/>
          </p:blipFill>
          <p:spPr>
            <a:xfrm>
              <a:off x="7698994" y="3823462"/>
              <a:ext cx="108711" cy="125475"/>
            </a:xfrm>
            <a:prstGeom prst="rect">
              <a:avLst/>
            </a:prstGeom>
            <a:noFill/>
            <a:ln>
              <a:noFill/>
            </a:ln>
          </p:spPr>
        </p:pic>
        <p:pic>
          <p:nvPicPr>
            <p:cNvPr id="444" name="Google Shape;444;p23"/>
            <p:cNvPicPr preferRelativeResize="0"/>
            <p:nvPr/>
          </p:nvPicPr>
          <p:blipFill rotWithShape="1">
            <a:blip r:embed="rId5">
              <a:alphaModFix/>
            </a:blip>
            <a:srcRect/>
            <a:stretch/>
          </p:blipFill>
          <p:spPr>
            <a:xfrm>
              <a:off x="7089394" y="4565650"/>
              <a:ext cx="108711" cy="127000"/>
            </a:xfrm>
            <a:prstGeom prst="rect">
              <a:avLst/>
            </a:prstGeom>
            <a:noFill/>
            <a:ln>
              <a:noFill/>
            </a:ln>
          </p:spPr>
        </p:pic>
      </p:grpSp>
      <p:pic>
        <p:nvPicPr>
          <p:cNvPr id="445" name="Google Shape;445;p23"/>
          <p:cNvPicPr preferRelativeResize="0"/>
          <p:nvPr/>
        </p:nvPicPr>
        <p:blipFill rotWithShape="1">
          <a:blip r:embed="rId10">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0B3F726C-C304-E47E-1550-0DF1410DCFA8}"/>
                  </a:ext>
                </a:extLst>
              </p14:cNvPr>
              <p14:cNvContentPartPr/>
              <p14:nvPr/>
            </p14:nvContentPartPr>
            <p14:xfrm>
              <a:off x="178560" y="2390040"/>
              <a:ext cx="9898560" cy="2808720"/>
            </p14:xfrm>
          </p:contentPart>
        </mc:Choice>
        <mc:Fallback xmlns="">
          <p:pic>
            <p:nvPicPr>
              <p:cNvPr id="2" name="Ink 1">
                <a:extLst>
                  <a:ext uri="{FF2B5EF4-FFF2-40B4-BE49-F238E27FC236}">
                    <a16:creationId xmlns:a16="http://schemas.microsoft.com/office/drawing/2014/main" id="{0B3F726C-C304-E47E-1550-0DF1410DCFA8}"/>
                  </a:ext>
                </a:extLst>
              </p:cNvPr>
              <p:cNvPicPr/>
              <p:nvPr/>
            </p:nvPicPr>
            <p:blipFill>
              <a:blip r:embed="rId12"/>
              <a:stretch>
                <a:fillRect/>
              </a:stretch>
            </p:blipFill>
            <p:spPr>
              <a:xfrm>
                <a:off x="169200" y="2380680"/>
                <a:ext cx="9917280" cy="282744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49"/>
        <p:cNvGrpSpPr/>
        <p:nvPr/>
      </p:nvGrpSpPr>
      <p:grpSpPr>
        <a:xfrm>
          <a:off x="0" y="0"/>
          <a:ext cx="0" cy="0"/>
          <a:chOff x="0" y="0"/>
          <a:chExt cx="0" cy="0"/>
        </a:xfrm>
      </p:grpSpPr>
      <p:sp>
        <p:nvSpPr>
          <p:cNvPr id="450" name="Google Shape;450;p24"/>
          <p:cNvSpPr txBox="1">
            <a:spLocks noGrp="1"/>
          </p:cNvSpPr>
          <p:nvPr>
            <p:ph type="title"/>
          </p:nvPr>
        </p:nvSpPr>
        <p:spPr>
          <a:xfrm>
            <a:off x="450601" y="231975"/>
            <a:ext cx="49254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451" name="Google Shape;451;p2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2" name="Google Shape;452;p24"/>
          <p:cNvSpPr txBox="1"/>
          <p:nvPr/>
        </p:nvSpPr>
        <p:spPr>
          <a:xfrm>
            <a:off x="535940" y="1459737"/>
            <a:ext cx="7791600" cy="443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a:solidFill>
                  <a:schemeClr val="dk1"/>
                </a:solidFill>
                <a:latin typeface="Times New Roman"/>
                <a:ea typeface="Times New Roman"/>
                <a:cs typeface="Times New Roman"/>
                <a:sym typeface="Times New Roman"/>
              </a:rPr>
              <a:t>Find the chromatic number of the following graphs</a:t>
            </a:r>
            <a:endParaRPr sz="2800">
              <a:solidFill>
                <a:schemeClr val="dk1"/>
              </a:solidFill>
              <a:latin typeface="Times New Roman"/>
              <a:ea typeface="Times New Roman"/>
              <a:cs typeface="Times New Roman"/>
              <a:sym typeface="Times New Roman"/>
            </a:endParaRPr>
          </a:p>
        </p:txBody>
      </p:sp>
      <p:pic>
        <p:nvPicPr>
          <p:cNvPr id="453" name="Google Shape;453;p24"/>
          <p:cNvPicPr preferRelativeResize="0"/>
          <p:nvPr/>
        </p:nvPicPr>
        <p:blipFill rotWithShape="1">
          <a:blip r:embed="rId3">
            <a:alphaModFix/>
          </a:blip>
          <a:srcRect/>
          <a:stretch/>
        </p:blipFill>
        <p:spPr>
          <a:xfrm>
            <a:off x="1296572" y="2459267"/>
            <a:ext cx="2359855" cy="2243796"/>
          </a:xfrm>
          <a:prstGeom prst="rect">
            <a:avLst/>
          </a:prstGeom>
          <a:noFill/>
          <a:ln>
            <a:noFill/>
          </a:ln>
        </p:spPr>
      </p:pic>
      <p:pic>
        <p:nvPicPr>
          <p:cNvPr id="467" name="Google Shape;467;p24"/>
          <p:cNvPicPr preferRelativeResize="0"/>
          <p:nvPr/>
        </p:nvPicPr>
        <p:blipFill rotWithShape="1">
          <a:blip r:embed="rId4">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0C55B5CE-8EFB-F974-DBAA-19E1C748ACDF}"/>
              </a:ext>
            </a:extLst>
          </p:cNvPr>
          <p:cNvPicPr>
            <a:picLocks noChangeAspect="1"/>
          </p:cNvPicPr>
          <p:nvPr/>
        </p:nvPicPr>
        <p:blipFill>
          <a:blip r:embed="rId5"/>
          <a:stretch>
            <a:fillRect/>
          </a:stretch>
        </p:blipFill>
        <p:spPr>
          <a:xfrm>
            <a:off x="4565670" y="2332173"/>
            <a:ext cx="2453966" cy="2757017"/>
          </a:xfrm>
          <a:prstGeom prst="rect">
            <a:avLst/>
          </a:prstGeom>
        </p:spPr>
      </p:pic>
      <p:pic>
        <p:nvPicPr>
          <p:cNvPr id="5" name="Picture 4">
            <a:extLst>
              <a:ext uri="{FF2B5EF4-FFF2-40B4-BE49-F238E27FC236}">
                <a16:creationId xmlns:a16="http://schemas.microsoft.com/office/drawing/2014/main" id="{43B807F4-3C50-03BE-FCF3-F6652C507B6F}"/>
              </a:ext>
            </a:extLst>
          </p:cNvPr>
          <p:cNvPicPr>
            <a:picLocks noChangeAspect="1"/>
          </p:cNvPicPr>
          <p:nvPr/>
        </p:nvPicPr>
        <p:blipFill>
          <a:blip r:embed="rId6"/>
          <a:stretch>
            <a:fillRect/>
          </a:stretch>
        </p:blipFill>
        <p:spPr>
          <a:xfrm>
            <a:off x="8196639" y="2380953"/>
            <a:ext cx="2332816" cy="2578375"/>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E6254B0-3C44-5633-09FC-BDF6ADFAB97F}"/>
                  </a:ext>
                </a:extLst>
              </p14:cNvPr>
              <p14:cNvContentPartPr/>
              <p14:nvPr/>
            </p14:nvContentPartPr>
            <p14:xfrm>
              <a:off x="4121280" y="2999880"/>
              <a:ext cx="6815520" cy="3386880"/>
            </p14:xfrm>
          </p:contentPart>
        </mc:Choice>
        <mc:Fallback xmlns="">
          <p:pic>
            <p:nvPicPr>
              <p:cNvPr id="2" name="Ink 1">
                <a:extLst>
                  <a:ext uri="{FF2B5EF4-FFF2-40B4-BE49-F238E27FC236}">
                    <a16:creationId xmlns:a16="http://schemas.microsoft.com/office/drawing/2014/main" id="{FE6254B0-3C44-5633-09FC-BDF6ADFAB97F}"/>
                  </a:ext>
                </a:extLst>
              </p:cNvPr>
              <p:cNvPicPr/>
              <p:nvPr/>
            </p:nvPicPr>
            <p:blipFill>
              <a:blip r:embed="rId8"/>
              <a:stretch>
                <a:fillRect/>
              </a:stretch>
            </p:blipFill>
            <p:spPr>
              <a:xfrm>
                <a:off x="4111920" y="2990520"/>
                <a:ext cx="6834240" cy="3405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5"/>
          <p:cNvSpPr txBox="1"/>
          <p:nvPr/>
        </p:nvSpPr>
        <p:spPr>
          <a:xfrm>
            <a:off x="257693" y="398240"/>
            <a:ext cx="10262525" cy="1366128"/>
          </a:xfrm>
          <a:prstGeom prst="rect">
            <a:avLst/>
          </a:prstGeom>
          <a:noFill/>
          <a:ln>
            <a:noFill/>
          </a:ln>
        </p:spPr>
        <p:txBody>
          <a:bodyPr spcFirstLastPara="1" wrap="square" lIns="0" tIns="12050" rIns="0" bIns="0" anchor="t" anchorCtr="0">
            <a:spAutoFit/>
          </a:bodyPr>
          <a:lstStyle/>
          <a:p>
            <a:pPr marL="269875" marR="3676015"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3676015"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 Some important Points</a:t>
            </a:r>
            <a:endParaRPr sz="2400" dirty="0">
              <a:latin typeface="Calibri"/>
              <a:ea typeface="Calibri"/>
              <a:cs typeface="Calibri"/>
              <a:sym typeface="Calibri"/>
            </a:endParaRPr>
          </a:p>
          <a:p>
            <a:pPr marL="0" lvl="0" indent="0" algn="l" rtl="0">
              <a:lnSpc>
                <a:spcPct val="100000"/>
              </a:lnSpc>
              <a:spcBef>
                <a:spcPts val="1355"/>
              </a:spcBef>
              <a:spcAft>
                <a:spcPts val="0"/>
              </a:spcAft>
              <a:buNone/>
            </a:pPr>
            <a:endParaRPr sz="2400" dirty="0">
              <a:latin typeface="Calibri"/>
              <a:ea typeface="Calibri"/>
              <a:cs typeface="Calibri"/>
              <a:sym typeface="Calibri"/>
            </a:endParaRPr>
          </a:p>
        </p:txBody>
      </p:sp>
      <p:pic>
        <p:nvPicPr>
          <p:cNvPr id="473" name="Google Shape;473;p25"/>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06490E-568E-BDCB-6262-282CDB68153B}"/>
                  </a:ext>
                </a:extLst>
              </p:cNvPr>
              <p:cNvSpPr txBox="1"/>
              <p:nvPr/>
            </p:nvSpPr>
            <p:spPr>
              <a:xfrm>
                <a:off x="351641" y="1184523"/>
                <a:ext cx="7703787" cy="5480346"/>
              </a:xfrm>
              <a:prstGeom prst="rect">
                <a:avLst/>
              </a:prstGeom>
              <a:noFill/>
            </p:spPr>
            <p:txBody>
              <a:bodyPr wrap="square">
                <a:spAutoFit/>
              </a:bodyPr>
              <a:lstStyle/>
              <a:p>
                <a:pPr marL="354965" lvl="0" indent="-342265" algn="l" rtl="0">
                  <a:lnSpc>
                    <a:spcPct val="150000"/>
                  </a:lnSpc>
                  <a:spcBef>
                    <a:spcPts val="28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 graph consisting of only </a:t>
                </a:r>
                <a:r>
                  <a:rPr lang="en-US" sz="2400" b="1" dirty="0">
                    <a:solidFill>
                      <a:schemeClr val="dk1"/>
                    </a:solidFill>
                    <a:latin typeface="Calibri"/>
                    <a:ea typeface="Calibri"/>
                    <a:cs typeface="Calibri"/>
                    <a:sym typeface="Calibri"/>
                  </a:rPr>
                  <a:t>isolated vertices is 1- chromatic</a:t>
                </a:r>
                <a:r>
                  <a:rPr lang="en-US" sz="2400" dirty="0">
                    <a:solidFill>
                      <a:schemeClr val="dk1"/>
                    </a:solidFill>
                    <a:latin typeface="Calibri"/>
                    <a:ea typeface="Calibri"/>
                    <a:cs typeface="Calibri"/>
                    <a:sym typeface="Calibri"/>
                  </a:rPr>
                  <a:t>.</a:t>
                </a:r>
              </a:p>
              <a:p>
                <a:pPr marL="354965" lvl="0" indent="-342265"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 graph with </a:t>
                </a:r>
                <a:r>
                  <a:rPr lang="en-US" sz="2400" dirty="0">
                    <a:solidFill>
                      <a:srgbClr val="FF0066"/>
                    </a:solidFill>
                    <a:latin typeface="Calibri"/>
                    <a:ea typeface="Calibri"/>
                    <a:cs typeface="Calibri"/>
                    <a:sym typeface="Calibri"/>
                  </a:rPr>
                  <a:t>one or more edges </a:t>
                </a:r>
                <a:r>
                  <a:rPr lang="en-US" sz="2400" dirty="0">
                    <a:solidFill>
                      <a:schemeClr val="tx1"/>
                    </a:solidFill>
                    <a:latin typeface="Calibri"/>
                    <a:ea typeface="Calibri"/>
                    <a:cs typeface="Calibri"/>
                    <a:sym typeface="Calibri"/>
                  </a:rPr>
                  <a:t>is</a:t>
                </a:r>
                <a:r>
                  <a:rPr lang="en-US" sz="2400" dirty="0">
                    <a:solidFill>
                      <a:srgbClr val="FF0066"/>
                    </a:solidFill>
                    <a:latin typeface="Calibri"/>
                    <a:ea typeface="Calibri"/>
                    <a:cs typeface="Calibri"/>
                    <a:sym typeface="Calibri"/>
                  </a:rPr>
                  <a:t> </a:t>
                </a:r>
                <a:r>
                  <a:rPr lang="en-US" sz="2400" dirty="0" err="1">
                    <a:solidFill>
                      <a:srgbClr val="FF0066"/>
                    </a:solidFill>
                    <a:latin typeface="Calibri"/>
                    <a:ea typeface="Calibri"/>
                    <a:cs typeface="Calibri"/>
                    <a:sym typeface="Calibri"/>
                  </a:rPr>
                  <a:t>atleast</a:t>
                </a:r>
                <a:r>
                  <a:rPr lang="en-US" sz="2400" dirty="0">
                    <a:solidFill>
                      <a:srgbClr val="FF0066"/>
                    </a:solidFill>
                    <a:latin typeface="Calibri"/>
                    <a:ea typeface="Calibri"/>
                    <a:cs typeface="Calibri"/>
                    <a:sym typeface="Calibri"/>
                  </a:rPr>
                  <a:t> 2-chromatic</a:t>
                </a:r>
                <a:r>
                  <a:rPr lang="en-US" sz="2400" dirty="0">
                    <a:solidFill>
                      <a:schemeClr val="dk1"/>
                    </a:solidFill>
                    <a:latin typeface="Calibri"/>
                    <a:ea typeface="Calibri"/>
                    <a:cs typeface="Calibri"/>
                    <a:sym typeface="Calibri"/>
                  </a:rPr>
                  <a:t>.</a:t>
                </a:r>
              </a:p>
              <a:p>
                <a:pPr marL="354965" lvl="0" indent="-342265"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G is a graph of </a:t>
                </a:r>
                <a:r>
                  <a:rPr lang="en-US" sz="2400" b="1" dirty="0">
                    <a:solidFill>
                      <a:schemeClr val="dk1"/>
                    </a:solidFill>
                    <a:latin typeface="Calibri"/>
                    <a:ea typeface="Calibri"/>
                    <a:cs typeface="Calibri"/>
                    <a:sym typeface="Calibri"/>
                  </a:rPr>
                  <a:t>n</a:t>
                </a:r>
                <a:r>
                  <a:rPr lang="en-US" sz="2400" dirty="0">
                    <a:solidFill>
                      <a:schemeClr val="dk1"/>
                    </a:solidFill>
                    <a:latin typeface="Calibri"/>
                    <a:ea typeface="Calibri"/>
                    <a:cs typeface="Calibri"/>
                    <a:sym typeface="Calibri"/>
                  </a:rPr>
                  <a:t> vertices, then </a:t>
                </a:r>
                <a14:m>
                  <m:oMath xmlns:m="http://schemas.openxmlformats.org/officeDocument/2006/math">
                    <m:r>
                      <a:rPr lang="en-US" sz="2400" b="1" i="1" dirty="0" smtClean="0">
                        <a:solidFill>
                          <a:schemeClr val="dk1"/>
                        </a:solidFill>
                        <a:latin typeface="Cambria Math" panose="02040503050406030204" pitchFamily="18" charset="0"/>
                        <a:ea typeface="Calibri"/>
                        <a:cs typeface="Calibri"/>
                        <a:sym typeface="Calibri"/>
                      </a:rPr>
                      <m:t>𝝌</m:t>
                    </m:r>
                    <m:r>
                      <a:rPr lang="en-US" sz="2400" b="1" i="1" dirty="0" smtClean="0">
                        <a:solidFill>
                          <a:schemeClr val="dk1"/>
                        </a:solidFill>
                        <a:latin typeface="Cambria Math" panose="02040503050406030204" pitchFamily="18" charset="0"/>
                        <a:ea typeface="Calibri"/>
                        <a:cs typeface="Calibri"/>
                        <a:sym typeface="Calibri"/>
                      </a:rPr>
                      <m:t>(</m:t>
                    </m:r>
                    <m:r>
                      <a:rPr lang="en-US" sz="2400" b="1" i="1" dirty="0" smtClean="0">
                        <a:solidFill>
                          <a:schemeClr val="dk1"/>
                        </a:solidFill>
                        <a:latin typeface="Cambria Math" panose="02040503050406030204" pitchFamily="18" charset="0"/>
                        <a:ea typeface="Calibri"/>
                        <a:cs typeface="Calibri"/>
                        <a:sym typeface="Calibri"/>
                      </a:rPr>
                      <m:t>𝑮</m:t>
                    </m:r>
                    <m:r>
                      <a:rPr lang="en-US" sz="2400" b="1" i="1" dirty="0" smtClean="0">
                        <a:solidFill>
                          <a:schemeClr val="dk1"/>
                        </a:solidFill>
                        <a:latin typeface="Cambria Math" panose="02040503050406030204" pitchFamily="18" charset="0"/>
                        <a:ea typeface="Calibri"/>
                        <a:cs typeface="Calibri"/>
                        <a:sym typeface="Calibri"/>
                      </a:rPr>
                      <m:t>) ≤ </m:t>
                    </m:r>
                    <m:r>
                      <a:rPr lang="en-US" sz="2400" b="1" i="1" dirty="0" smtClean="0">
                        <a:solidFill>
                          <a:schemeClr val="dk1"/>
                        </a:solidFill>
                        <a:latin typeface="Cambria Math" panose="02040503050406030204" pitchFamily="18" charset="0"/>
                        <a:ea typeface="Calibri"/>
                        <a:cs typeface="Calibri"/>
                        <a:sym typeface="Calibri"/>
                      </a:rPr>
                      <m:t>𝒏</m:t>
                    </m:r>
                  </m:oMath>
                </a14:m>
                <a:endParaRPr lang="en-US" sz="2400" b="1" dirty="0">
                  <a:solidFill>
                    <a:schemeClr val="dk1"/>
                  </a:solidFill>
                  <a:latin typeface="Calibri"/>
                  <a:ea typeface="Calibri"/>
                  <a:cs typeface="Calibri"/>
                  <a:sym typeface="Calibri"/>
                </a:endParaRPr>
              </a:p>
              <a:p>
                <a:pPr marL="354965" lvl="0" indent="-342265" algn="l" rtl="0">
                  <a:lnSpc>
                    <a:spcPct val="150000"/>
                  </a:lnSpc>
                  <a:spcBef>
                    <a:spcPts val="0"/>
                  </a:spcBef>
                  <a:spcAft>
                    <a:spcPts val="0"/>
                  </a:spcAft>
                  <a:buClr>
                    <a:schemeClr val="dk1"/>
                  </a:buClr>
                  <a:buSzPts val="2400"/>
                  <a:buFont typeface="Arial"/>
                  <a:buChar char="•"/>
                </a:pPr>
                <a14:m>
                  <m:oMath xmlns:m="http://schemas.openxmlformats.org/officeDocument/2006/math">
                    <m:r>
                      <a:rPr lang="en-US" sz="2400" b="1" i="1" dirty="0" smtClean="0">
                        <a:solidFill>
                          <a:schemeClr val="dk1"/>
                        </a:solidFill>
                        <a:latin typeface="Cambria Math" panose="02040503050406030204" pitchFamily="18" charset="0"/>
                        <a:ea typeface="Calibri"/>
                        <a:cs typeface="Calibri"/>
                        <a:sym typeface="Calibri"/>
                      </a:rPr>
                      <m:t>𝝌</m:t>
                    </m:r>
                    <m:r>
                      <a:rPr lang="en-US" sz="2400" b="1" i="1" dirty="0" smtClean="0">
                        <a:solidFill>
                          <a:schemeClr val="dk1"/>
                        </a:solidFill>
                        <a:latin typeface="Cambria Math" panose="02040503050406030204" pitchFamily="18" charset="0"/>
                        <a:ea typeface="Calibri"/>
                        <a:cs typeface="Calibri"/>
                        <a:sym typeface="Calibri"/>
                      </a:rPr>
                      <m:t>(</m:t>
                    </m:r>
                    <m:r>
                      <a:rPr lang="en-US" sz="2400" b="1" i="1" dirty="0" err="1">
                        <a:solidFill>
                          <a:schemeClr val="dk1"/>
                        </a:solidFill>
                        <a:latin typeface="Cambria Math" panose="02040503050406030204" pitchFamily="18" charset="0"/>
                        <a:ea typeface="Calibri"/>
                        <a:cs typeface="Calibri"/>
                        <a:sym typeface="Calibri"/>
                      </a:rPr>
                      <m:t>𝑲</m:t>
                    </m:r>
                    <m:r>
                      <a:rPr lang="en-US" sz="2400" b="1" i="1" baseline="-25000" dirty="0" err="1">
                        <a:solidFill>
                          <a:schemeClr val="dk1"/>
                        </a:solidFill>
                        <a:latin typeface="Cambria Math" panose="02040503050406030204" pitchFamily="18" charset="0"/>
                        <a:ea typeface="Calibri"/>
                        <a:cs typeface="Calibri"/>
                        <a:sym typeface="Calibri"/>
                      </a:rPr>
                      <m:t>𝒏</m:t>
                    </m:r>
                    <m:r>
                      <a:rPr lang="en-US" sz="2400" b="1" i="1" dirty="0">
                        <a:solidFill>
                          <a:schemeClr val="dk1"/>
                        </a:solidFill>
                        <a:latin typeface="Cambria Math" panose="02040503050406030204" pitchFamily="18" charset="0"/>
                        <a:ea typeface="Calibri"/>
                        <a:cs typeface="Calibri"/>
                        <a:sym typeface="Calibri"/>
                      </a:rPr>
                      <m:t>) = </m:t>
                    </m:r>
                    <m:r>
                      <a:rPr lang="en-US" sz="2400" b="1" i="1" dirty="0">
                        <a:solidFill>
                          <a:schemeClr val="dk1"/>
                        </a:solidFill>
                        <a:latin typeface="Cambria Math" panose="02040503050406030204" pitchFamily="18" charset="0"/>
                        <a:ea typeface="Calibri"/>
                        <a:cs typeface="Calibri"/>
                        <a:sym typeface="Calibri"/>
                      </a:rPr>
                      <m:t>𝒏</m:t>
                    </m:r>
                    <m:r>
                      <a:rPr lang="en-US" sz="2400" b="1" i="1" dirty="0">
                        <a:solidFill>
                          <a:schemeClr val="dk1"/>
                        </a:solidFill>
                        <a:latin typeface="Cambria Math" panose="02040503050406030204" pitchFamily="18" charset="0"/>
                        <a:ea typeface="Calibri"/>
                        <a:cs typeface="Calibri"/>
                        <a:sym typeface="Calibri"/>
                      </a:rPr>
                      <m:t> </m:t>
                    </m:r>
                    <m:r>
                      <a:rPr lang="en-US" sz="2400" b="1" i="1" dirty="0">
                        <a:solidFill>
                          <a:schemeClr val="dk1"/>
                        </a:solidFill>
                        <a:latin typeface="Cambria Math" panose="02040503050406030204" pitchFamily="18" charset="0"/>
                        <a:ea typeface="Calibri"/>
                        <a:cs typeface="Calibri"/>
                        <a:sym typeface="Calibri"/>
                      </a:rPr>
                      <m:t>𝒇𝒐𝒓</m:t>
                    </m:r>
                    <m:r>
                      <a:rPr lang="en-US" sz="2400" b="1" i="1" dirty="0">
                        <a:solidFill>
                          <a:schemeClr val="dk1"/>
                        </a:solidFill>
                        <a:latin typeface="Cambria Math" panose="02040503050406030204" pitchFamily="18" charset="0"/>
                        <a:ea typeface="Calibri"/>
                        <a:cs typeface="Calibri"/>
                        <a:sym typeface="Calibri"/>
                      </a:rPr>
                      <m:t> </m:t>
                    </m:r>
                    <m:r>
                      <a:rPr lang="en-US" sz="2400" b="1" i="1" dirty="0">
                        <a:solidFill>
                          <a:schemeClr val="dk1"/>
                        </a:solidFill>
                        <a:latin typeface="Cambria Math" panose="02040503050406030204" pitchFamily="18" charset="0"/>
                        <a:ea typeface="Calibri"/>
                        <a:cs typeface="Calibri"/>
                        <a:sym typeface="Calibri"/>
                      </a:rPr>
                      <m:t>𝒂𝒍𝒍</m:t>
                    </m:r>
                    <m:r>
                      <a:rPr lang="en-US" sz="2400" b="1" i="1" dirty="0">
                        <a:solidFill>
                          <a:schemeClr val="dk1"/>
                        </a:solidFill>
                        <a:latin typeface="Cambria Math" panose="02040503050406030204" pitchFamily="18" charset="0"/>
                        <a:ea typeface="Calibri"/>
                        <a:cs typeface="Calibri"/>
                        <a:sym typeface="Calibri"/>
                      </a:rPr>
                      <m:t> </m:t>
                    </m:r>
                    <m:r>
                      <a:rPr lang="en-US" sz="2400" b="1" i="1" dirty="0">
                        <a:solidFill>
                          <a:schemeClr val="dk1"/>
                        </a:solidFill>
                        <a:latin typeface="Cambria Math" panose="02040503050406030204" pitchFamily="18" charset="0"/>
                        <a:ea typeface="Calibri"/>
                        <a:cs typeface="Calibri"/>
                        <a:sym typeface="Calibri"/>
                      </a:rPr>
                      <m:t>𝒏</m:t>
                    </m:r>
                    <m:r>
                      <a:rPr lang="en-US" sz="2400" b="1" i="1" dirty="0">
                        <a:solidFill>
                          <a:schemeClr val="dk1"/>
                        </a:solidFill>
                        <a:latin typeface="Cambria Math" panose="02040503050406030204" pitchFamily="18" charset="0"/>
                        <a:ea typeface="Calibri"/>
                        <a:cs typeface="Calibri"/>
                        <a:sym typeface="Calibri"/>
                      </a:rPr>
                      <m:t>&gt;=</m:t>
                    </m:r>
                    <m:r>
                      <a:rPr lang="en-US" sz="2400" b="1" i="1" dirty="0">
                        <a:solidFill>
                          <a:schemeClr val="dk1"/>
                        </a:solidFill>
                        <a:latin typeface="Cambria Math" panose="02040503050406030204" pitchFamily="18" charset="0"/>
                        <a:ea typeface="Calibri"/>
                        <a:cs typeface="Calibri"/>
                        <a:sym typeface="Calibri"/>
                      </a:rPr>
                      <m:t>𝟏</m:t>
                    </m:r>
                  </m:oMath>
                </a14:m>
                <a:endParaRPr lang="en-US" sz="2400" b="1" dirty="0">
                  <a:solidFill>
                    <a:schemeClr val="dk1"/>
                  </a:solidFill>
                  <a:latin typeface="Calibri"/>
                  <a:ea typeface="Calibri"/>
                  <a:cs typeface="Calibri"/>
                  <a:sym typeface="Calibri"/>
                </a:endParaRPr>
              </a:p>
              <a:p>
                <a:pPr marL="354965" lvl="0" indent="-342265">
                  <a:lnSpc>
                    <a:spcPct val="150000"/>
                  </a:lnSpc>
                  <a:spcBef>
                    <a:spcPts val="5"/>
                  </a:spcBef>
                  <a:buClr>
                    <a:schemeClr val="dk1"/>
                  </a:buClr>
                  <a:buSzPts val="2400"/>
                  <a:buFont typeface="Arial"/>
                  <a:buChar char="•"/>
                </a:pPr>
                <a:r>
                  <a:rPr lang="en-US" sz="2400" dirty="0">
                    <a:latin typeface="Calibri" panose="020F0502020204030204" pitchFamily="34" charset="0"/>
                    <a:ea typeface="Calibri" panose="020F0502020204030204" pitchFamily="34" charset="0"/>
                    <a:cs typeface="Calibri" panose="020F0502020204030204" pitchFamily="34" charset="0"/>
                  </a:rPr>
                  <a:t>Hence a graph containing a complete graph of ‘r’ vertices is at least r-chromatic. </a:t>
                </a:r>
                <a:r>
                  <a:rPr lang="en-US" sz="2400" dirty="0" err="1">
                    <a:latin typeface="Calibri" panose="020F0502020204030204" pitchFamily="34" charset="0"/>
                    <a:ea typeface="Calibri" panose="020F0502020204030204" pitchFamily="34" charset="0"/>
                    <a:cs typeface="Calibri" panose="020F0502020204030204" pitchFamily="34" charset="0"/>
                  </a:rPr>
                  <a:t>Eg</a:t>
                </a:r>
                <a:r>
                  <a:rPr lang="en-US" sz="2400" dirty="0">
                    <a:latin typeface="Calibri" panose="020F0502020204030204" pitchFamily="34" charset="0"/>
                    <a:ea typeface="Calibri" panose="020F0502020204030204" pitchFamily="34" charset="0"/>
                    <a:cs typeface="Calibri" panose="020F0502020204030204" pitchFamily="34" charset="0"/>
                  </a:rPr>
                  <a:t>, every graph having a triangle is at least 3- chromatic</a:t>
                </a:r>
                <a:r>
                  <a:rPr lang="en-US" sz="2000" dirty="0">
                    <a:latin typeface="Calibri" panose="020F0502020204030204" pitchFamily="34" charset="0"/>
                    <a:ea typeface="Calibri" panose="020F0502020204030204" pitchFamily="34" charset="0"/>
                    <a:cs typeface="Calibri" panose="020F0502020204030204" pitchFamily="34" charset="0"/>
                  </a:rPr>
                  <a:t>.(or in other words, </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If a graph G contains a graph G1 as subgraph, then </a:t>
                </a:r>
                <a:r>
                  <a:rPr lang="el-GR" sz="2000" i="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χ</a:t>
                </a:r>
                <a:r>
                  <a:rPr lang="el-GR"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G</a:t>
                </a:r>
                <a:r>
                  <a:rPr lang="en-US" sz="2000" i="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 </a:t>
                </a:r>
                <a14:m>
                  <m:oMath xmlns:m="http://schemas.openxmlformats.org/officeDocument/2006/math">
                    <m:r>
                      <a:rPr lang="en-US" sz="2000" i="1" dirty="0" smtClean="0">
                        <a:solidFill>
                          <a:schemeClr val="dk1"/>
                        </a:solidFill>
                        <a:latin typeface="Cambria Math" panose="02040503050406030204" pitchFamily="18" charset="0"/>
                        <a:ea typeface="Cambria Math" panose="02040503050406030204" pitchFamily="18" charset="0"/>
                        <a:cs typeface="Calibri"/>
                        <a:sym typeface="Calibri"/>
                      </a:rPr>
                      <m:t>≥</m:t>
                    </m:r>
                  </m:oMath>
                </a14:m>
                <a:r>
                  <a:rPr lang="en-US" sz="2000" i="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 </a:t>
                </a:r>
                <a:r>
                  <a:rPr lang="el-GR" sz="2000" i="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χ</a:t>
                </a:r>
                <a:r>
                  <a:rPr lang="el-GR"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G1</a:t>
                </a:r>
                <a:r>
                  <a:rPr lang="en-US" sz="2000" i="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
                </a:r>
                <a:endPar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354965" lvl="0" indent="-342265"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a graph G contains </a:t>
                </a:r>
                <a:r>
                  <a:rPr lang="en-US" sz="2400" dirty="0" err="1">
                    <a:solidFill>
                      <a:schemeClr val="dk1"/>
                    </a:solidFill>
                    <a:latin typeface="Calibri"/>
                    <a:ea typeface="Calibri"/>
                    <a:cs typeface="Calibri"/>
                    <a:sym typeface="Calibri"/>
                  </a:rPr>
                  <a:t>K</a:t>
                </a:r>
                <a:r>
                  <a:rPr lang="en-US" sz="2400" baseline="-25000" dirty="0" err="1">
                    <a:solidFill>
                      <a:schemeClr val="dk1"/>
                    </a:solidFill>
                    <a:latin typeface="Calibri"/>
                    <a:ea typeface="Calibri"/>
                    <a:cs typeface="Calibri"/>
                    <a:sym typeface="Calibri"/>
                  </a:rPr>
                  <a:t>n</a:t>
                </a:r>
                <a:r>
                  <a:rPr lang="en-US" sz="2400" dirty="0">
                    <a:solidFill>
                      <a:schemeClr val="dk1"/>
                    </a:solidFill>
                    <a:latin typeface="Calibri"/>
                    <a:ea typeface="Calibri"/>
                    <a:cs typeface="Calibri"/>
                    <a:sym typeface="Calibri"/>
                  </a:rPr>
                  <a:t> as a subgraph, then </a:t>
                </a:r>
                <a:r>
                  <a:rPr lang="el-GR" sz="2400" i="1" dirty="0">
                    <a:solidFill>
                      <a:schemeClr val="dk1"/>
                    </a:solidFill>
                    <a:latin typeface="Calibri"/>
                    <a:ea typeface="Calibri"/>
                    <a:cs typeface="Calibri"/>
                    <a:sym typeface="Calibri"/>
                  </a:rPr>
                  <a:t>χ</a:t>
                </a:r>
                <a:r>
                  <a:rPr lang="el-GR" sz="2400" dirty="0">
                    <a:solidFill>
                      <a:schemeClr val="dk1"/>
                    </a:solidFill>
                    <a:latin typeface="Calibri"/>
                    <a:ea typeface="Calibri"/>
                    <a:cs typeface="Calibri"/>
                    <a:sym typeface="Calibri"/>
                  </a:rPr>
                  <a:t>(</a:t>
                </a:r>
                <a:r>
                  <a:rPr lang="en-US" sz="2400" dirty="0">
                    <a:solidFill>
                      <a:schemeClr val="dk1"/>
                    </a:solidFill>
                    <a:latin typeface="Calibri"/>
                    <a:ea typeface="Calibri"/>
                    <a:cs typeface="Calibri"/>
                    <a:sym typeface="Calibri"/>
                  </a:rPr>
                  <a:t>G</a:t>
                </a:r>
                <a:r>
                  <a:rPr lang="en-US" sz="2400" i="1" dirty="0">
                    <a:solidFill>
                      <a:schemeClr val="dk1"/>
                    </a:solidFill>
                    <a:latin typeface="Calibri"/>
                    <a:ea typeface="Calibri"/>
                    <a:cs typeface="Calibri"/>
                    <a:sym typeface="Calibri"/>
                  </a:rPr>
                  <a:t>)</a:t>
                </a:r>
                <a:r>
                  <a:rPr lang="en-US" sz="2400" dirty="0">
                    <a:solidFill>
                      <a:schemeClr val="dk1"/>
                    </a:solidFill>
                    <a:ea typeface="Cambria Math" panose="02040503050406030204" pitchFamily="18" charset="0"/>
                    <a:cs typeface="Calibri"/>
                    <a:sym typeface="Calibri"/>
                  </a:rPr>
                  <a:t> </a:t>
                </a:r>
                <a14:m>
                  <m:oMath xmlns:m="http://schemas.openxmlformats.org/officeDocument/2006/math">
                    <m:r>
                      <a:rPr lang="en-US" sz="2400" i="1" dirty="0" smtClean="0">
                        <a:solidFill>
                          <a:schemeClr val="dk1"/>
                        </a:solidFill>
                        <a:latin typeface="Cambria Math" panose="02040503050406030204" pitchFamily="18" charset="0"/>
                        <a:ea typeface="Cambria Math" panose="02040503050406030204" pitchFamily="18" charset="0"/>
                        <a:cs typeface="Calibri"/>
                        <a:sym typeface="Calibri"/>
                      </a:rPr>
                      <m:t>≥</m:t>
                    </m:r>
                  </m:oMath>
                </a14:m>
                <a:r>
                  <a:rPr lang="en-US" sz="2400" i="1" dirty="0">
                    <a:solidFill>
                      <a:schemeClr val="dk1"/>
                    </a:solidFill>
                    <a:latin typeface="Calibri"/>
                    <a:ea typeface="Calibri"/>
                    <a:cs typeface="Calibri"/>
                    <a:sym typeface="Calibri"/>
                  </a:rPr>
                  <a:t> n</a:t>
                </a:r>
                <a:endParaRPr lang="en-US" sz="2400" dirty="0">
                  <a:solidFill>
                    <a:schemeClr val="dk1"/>
                  </a:solidFill>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AE06490E-568E-BDCB-6262-282CDB68153B}"/>
                  </a:ext>
                </a:extLst>
              </p:cNvPr>
              <p:cNvSpPr txBox="1">
                <a:spLocks noRot="1" noChangeAspect="1" noMove="1" noResize="1" noEditPoints="1" noAdjustHandles="1" noChangeArrowheads="1" noChangeShapeType="1" noTextEdit="1"/>
              </p:cNvSpPr>
              <p:nvPr/>
            </p:nvSpPr>
            <p:spPr>
              <a:xfrm>
                <a:off x="351641" y="1184523"/>
                <a:ext cx="7703787" cy="5480346"/>
              </a:xfrm>
              <a:prstGeom prst="rect">
                <a:avLst/>
              </a:prstGeom>
              <a:blipFill>
                <a:blip r:embed="rId4"/>
                <a:stretch>
                  <a:fillRect l="-950" r="-1267" b="-1669"/>
                </a:stretch>
              </a:blipFill>
            </p:spPr>
            <p:txBody>
              <a:bodyPr/>
              <a:lstStyle/>
              <a:p>
                <a:r>
                  <a:rPr lang="en-IN">
                    <a:noFill/>
                  </a:rPr>
                  <a:t> </a:t>
                </a:r>
              </a:p>
            </p:txBody>
          </p:sp>
        </mc:Fallback>
      </mc:AlternateContent>
      <p:pic>
        <p:nvPicPr>
          <p:cNvPr id="2" name="Google Shape;515;p28">
            <a:extLst>
              <a:ext uri="{FF2B5EF4-FFF2-40B4-BE49-F238E27FC236}">
                <a16:creationId xmlns:a16="http://schemas.microsoft.com/office/drawing/2014/main" id="{EDA31231-CB79-B48D-C29C-10B896734D92}"/>
              </a:ext>
            </a:extLst>
          </p:cNvPr>
          <p:cNvPicPr preferRelativeResize="0"/>
          <p:nvPr/>
        </p:nvPicPr>
        <p:blipFill rotWithShape="1">
          <a:blip r:embed="rId5">
            <a:alphaModFix/>
          </a:blip>
          <a:srcRect/>
          <a:stretch/>
        </p:blipFill>
        <p:spPr>
          <a:xfrm>
            <a:off x="7356113" y="2068990"/>
            <a:ext cx="4583219" cy="3990218"/>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0912E28-34EE-0B00-8838-46A6AFDBCC5C}"/>
                  </a:ext>
                </a:extLst>
              </p14:cNvPr>
              <p14:cNvContentPartPr/>
              <p14:nvPr/>
            </p14:nvContentPartPr>
            <p14:xfrm>
              <a:off x="223560" y="3390120"/>
              <a:ext cx="11967840" cy="3236400"/>
            </p14:xfrm>
          </p:contentPart>
        </mc:Choice>
        <mc:Fallback xmlns="">
          <p:pic>
            <p:nvPicPr>
              <p:cNvPr id="4" name="Ink 3">
                <a:extLst>
                  <a:ext uri="{FF2B5EF4-FFF2-40B4-BE49-F238E27FC236}">
                    <a16:creationId xmlns:a16="http://schemas.microsoft.com/office/drawing/2014/main" id="{20912E28-34EE-0B00-8838-46A6AFDBCC5C}"/>
                  </a:ext>
                </a:extLst>
              </p:cNvPr>
              <p:cNvPicPr/>
              <p:nvPr/>
            </p:nvPicPr>
            <p:blipFill>
              <a:blip r:embed="rId7"/>
              <a:stretch>
                <a:fillRect/>
              </a:stretch>
            </p:blipFill>
            <p:spPr>
              <a:xfrm>
                <a:off x="214200" y="3380760"/>
                <a:ext cx="11986560" cy="3255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26"/>
          <p:cNvPicPr preferRelativeResize="0"/>
          <p:nvPr/>
        </p:nvPicPr>
        <p:blipFill rotWithShape="1">
          <a:blip r:embed="rId3">
            <a:alphaModFix/>
          </a:blip>
          <a:srcRect/>
          <a:stretch/>
        </p:blipFill>
        <p:spPr>
          <a:xfrm>
            <a:off x="7192818" y="965812"/>
            <a:ext cx="3631692" cy="5085586"/>
          </a:xfrm>
          <a:prstGeom prst="rect">
            <a:avLst/>
          </a:prstGeom>
          <a:noFill/>
          <a:ln>
            <a:noFill/>
          </a:ln>
        </p:spPr>
      </p:pic>
      <mc:AlternateContent xmlns:mc="http://schemas.openxmlformats.org/markup-compatibility/2006" xmlns:a14="http://schemas.microsoft.com/office/drawing/2010/main">
        <mc:Choice Requires="a14">
          <p:sp>
            <p:nvSpPr>
              <p:cNvPr id="479" name="Google Shape;479;p26"/>
              <p:cNvSpPr txBox="1"/>
              <p:nvPr/>
            </p:nvSpPr>
            <p:spPr>
              <a:xfrm>
                <a:off x="253084" y="231986"/>
                <a:ext cx="8022697" cy="5777720"/>
              </a:xfrm>
              <a:prstGeom prst="rect">
                <a:avLst/>
              </a:prstGeom>
              <a:noFill/>
              <a:ln>
                <a:noFill/>
              </a:ln>
            </p:spPr>
            <p:txBody>
              <a:bodyPr spcFirstLastPara="1" wrap="square" lIns="0" tIns="12050" rIns="0" bIns="0" anchor="t" anchorCtr="0">
                <a:spAutoFit/>
              </a:bodyPr>
              <a:lstStyle/>
              <a:p>
                <a:pPr marL="210184" marR="2182495"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12700" lvl="0" indent="0" algn="just" rtl="0">
                  <a:lnSpc>
                    <a:spcPct val="100000"/>
                  </a:lnSpc>
                  <a:spcBef>
                    <a:spcPts val="0"/>
                  </a:spcBef>
                  <a:spcAft>
                    <a:spcPts val="0"/>
                  </a:spcAft>
                  <a:buNone/>
                </a:pPr>
                <a:r>
                  <a:rPr lang="en-US" sz="2400" b="1" dirty="0">
                    <a:solidFill>
                      <a:schemeClr val="accent6">
                        <a:lumMod val="75000"/>
                      </a:schemeClr>
                    </a:solidFill>
                    <a:latin typeface="Calibri"/>
                    <a:ea typeface="Calibri"/>
                    <a:cs typeface="Calibri"/>
                    <a:sym typeface="Calibri"/>
                  </a:rPr>
                  <a:t>Chromatic Number of some common types of graphs</a:t>
                </a:r>
                <a:endParaRPr lang="en-US" sz="2400" dirty="0">
                  <a:solidFill>
                    <a:schemeClr val="accent6">
                      <a:lumMod val="75000"/>
                    </a:schemeClr>
                  </a:solidFill>
                  <a:latin typeface="Calibri"/>
                  <a:ea typeface="Calibri"/>
                  <a:cs typeface="Calibri"/>
                  <a:sym typeface="Calibri"/>
                </a:endParaRPr>
              </a:p>
              <a:p>
                <a:pPr marL="0" lvl="0" indent="0" algn="l" rtl="0">
                  <a:lnSpc>
                    <a:spcPct val="100000"/>
                  </a:lnSpc>
                  <a:spcBef>
                    <a:spcPts val="240"/>
                  </a:spcBef>
                  <a:spcAft>
                    <a:spcPts val="0"/>
                  </a:spcAft>
                  <a:buNone/>
                </a:pPr>
                <a:endParaRPr sz="2400" dirty="0">
                  <a:latin typeface="Calibri"/>
                  <a:ea typeface="Calibri"/>
                  <a:cs typeface="Calibri"/>
                  <a:sym typeface="Calibri"/>
                </a:endParaRPr>
              </a:p>
              <a:p>
                <a:pPr marL="121920" lvl="0" indent="0" algn="just" rtl="0">
                  <a:lnSpc>
                    <a:spcPct val="100000"/>
                  </a:lnSpc>
                  <a:spcBef>
                    <a:spcPts val="1185"/>
                  </a:spcBef>
                  <a:spcAft>
                    <a:spcPts val="0"/>
                  </a:spcAft>
                  <a:buNone/>
                </a:pPr>
                <a:r>
                  <a:rPr lang="en-US" sz="2400" b="1" u="sng" dirty="0">
                    <a:solidFill>
                      <a:schemeClr val="dk1"/>
                    </a:solidFill>
                    <a:latin typeface="Trebuchet MS"/>
                    <a:ea typeface="Trebuchet MS"/>
                    <a:cs typeface="Trebuchet MS"/>
                    <a:sym typeface="Trebuchet MS"/>
                  </a:rPr>
                  <a:t>Cycle Graph</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55"/>
                  </a:spcBef>
                  <a:spcAft>
                    <a:spcPts val="0"/>
                  </a:spcAft>
                  <a:buNone/>
                </a:pPr>
                <a:endParaRPr sz="2400" dirty="0">
                  <a:solidFill>
                    <a:schemeClr val="dk1"/>
                  </a:solidFill>
                  <a:latin typeface="Trebuchet MS"/>
                  <a:ea typeface="Trebuchet MS"/>
                  <a:cs typeface="Trebuchet MS"/>
                  <a:sym typeface="Trebuchet MS"/>
                </a:endParaRPr>
              </a:p>
              <a:p>
                <a:pPr marL="433069" marR="208279" lvl="0" indent="-311149" algn="just">
                  <a:buClr>
                    <a:schemeClr val="dk1"/>
                  </a:buClr>
                  <a:buSzPts val="2400"/>
                  <a:buFont typeface="Arial"/>
                  <a:buChar char="•"/>
                </a:pPr>
                <a:r>
                  <a:rPr lang="en-US" sz="2400" dirty="0">
                    <a:solidFill>
                      <a:schemeClr val="dk1"/>
                    </a:solidFill>
                    <a:latin typeface="Calibri"/>
                    <a:ea typeface="Calibri"/>
                    <a:cs typeface="Calibri"/>
                    <a:sym typeface="Calibri"/>
                  </a:rPr>
                  <a:t>A  simple  graph  of  ‘</a:t>
                </a:r>
                <a14:m>
                  <m:oMath xmlns:m="http://schemas.openxmlformats.org/officeDocument/2006/math">
                    <m:r>
                      <a:rPr lang="en-US" sz="2400" i="1" dirty="0" smtClean="0">
                        <a:solidFill>
                          <a:schemeClr val="dk1"/>
                        </a:solidFill>
                        <a:latin typeface="Cambria Math" panose="02040503050406030204" pitchFamily="18" charset="0"/>
                        <a:ea typeface="Calibri"/>
                        <a:cs typeface="Calibri"/>
                        <a:sym typeface="Calibri"/>
                      </a:rPr>
                      <m:t>𝑛</m:t>
                    </m:r>
                  </m:oMath>
                </a14:m>
                <a:r>
                  <a:rPr lang="en-US" sz="2400" dirty="0">
                    <a:solidFill>
                      <a:schemeClr val="dk1"/>
                    </a:solidFill>
                    <a:latin typeface="Calibri"/>
                    <a:ea typeface="Calibri"/>
                    <a:cs typeface="Calibri"/>
                    <a:sym typeface="Calibri"/>
                  </a:rPr>
                  <a:t>’  vertices  (</a:t>
                </a:r>
                <a14:m>
                  <m:oMath xmlns:m="http://schemas.openxmlformats.org/officeDocument/2006/math">
                    <m:r>
                      <a:rPr lang="en-US" sz="2400" i="1" dirty="0">
                        <a:solidFill>
                          <a:schemeClr val="dk1"/>
                        </a:solidFill>
                        <a:latin typeface="Cambria Math" panose="02040503050406030204" pitchFamily="18" charset="0"/>
                        <a:ea typeface="Calibri"/>
                        <a:cs typeface="Calibri"/>
                        <a:sym typeface="Calibri"/>
                      </a:rPr>
                      <m:t>𝑛</m:t>
                    </m:r>
                  </m:oMath>
                </a14:m>
                <a:r>
                  <a:rPr lang="en-US" sz="2400" dirty="0">
                    <a:solidFill>
                      <a:schemeClr val="dk1"/>
                    </a:solidFill>
                    <a:ea typeface="Cambria Math" panose="02040503050406030204" pitchFamily="18" charset="0"/>
                    <a:cs typeface="Calibri"/>
                    <a:sym typeface="Calibri"/>
                  </a:rPr>
                  <a:t> </a:t>
                </a:r>
                <a14:m>
                  <m:oMath xmlns:m="http://schemas.openxmlformats.org/officeDocument/2006/math">
                    <m:r>
                      <a:rPr lang="en-US" sz="2400" i="1" dirty="0" smtClean="0">
                        <a:solidFill>
                          <a:schemeClr val="dk1"/>
                        </a:solidFill>
                        <a:latin typeface="Cambria Math" panose="02040503050406030204" pitchFamily="18" charset="0"/>
                        <a:ea typeface="Cambria Math" panose="02040503050406030204" pitchFamily="18" charset="0"/>
                        <a:cs typeface="Calibri"/>
                        <a:sym typeface="Calibri"/>
                      </a:rPr>
                      <m:t>≥ </m:t>
                    </m:r>
                  </m:oMath>
                </a14:m>
                <a:r>
                  <a:rPr lang="en-US" sz="2400" dirty="0">
                    <a:solidFill>
                      <a:schemeClr val="dk1"/>
                    </a:solidFill>
                    <a:latin typeface="Calibri"/>
                    <a:ea typeface="Calibri"/>
                    <a:cs typeface="Calibri"/>
                    <a:sym typeface="Calibri"/>
                  </a:rPr>
                  <a:t>3)  and  ‘</a:t>
                </a:r>
                <a14:m>
                  <m:oMath xmlns:m="http://schemas.openxmlformats.org/officeDocument/2006/math">
                    <m:r>
                      <a:rPr lang="en-US" sz="2400" i="1" dirty="0">
                        <a:solidFill>
                          <a:schemeClr val="dk1"/>
                        </a:solidFill>
                        <a:latin typeface="Cambria Math" panose="02040503050406030204" pitchFamily="18" charset="0"/>
                        <a:ea typeface="Calibri"/>
                        <a:cs typeface="Calibri"/>
                        <a:sym typeface="Calibri"/>
                      </a:rPr>
                      <m:t>𝑛</m:t>
                    </m:r>
                  </m:oMath>
                </a14:m>
                <a:r>
                  <a:rPr lang="en-US" sz="2400" dirty="0">
                    <a:solidFill>
                      <a:schemeClr val="dk1"/>
                    </a:solidFill>
                    <a:latin typeface="Calibri"/>
                    <a:ea typeface="Calibri"/>
                    <a:cs typeface="Calibri"/>
                    <a:sym typeface="Calibri"/>
                  </a:rPr>
                  <a:t>’ edges forming a cycle of length ‘</a:t>
                </a:r>
                <a14:m>
                  <m:oMath xmlns:m="http://schemas.openxmlformats.org/officeDocument/2006/math">
                    <m:r>
                      <a:rPr lang="en-US" sz="2400" i="1" dirty="0">
                        <a:solidFill>
                          <a:schemeClr val="dk1"/>
                        </a:solidFill>
                        <a:latin typeface="Cambria Math" panose="02040503050406030204" pitchFamily="18" charset="0"/>
                        <a:ea typeface="Calibri"/>
                        <a:cs typeface="Calibri"/>
                        <a:sym typeface="Calibri"/>
                      </a:rPr>
                      <m:t>𝑛</m:t>
                    </m:r>
                  </m:oMath>
                </a14:m>
                <a:r>
                  <a:rPr lang="en-US" sz="2400" dirty="0">
                    <a:solidFill>
                      <a:schemeClr val="dk1"/>
                    </a:solidFill>
                    <a:latin typeface="Calibri"/>
                    <a:ea typeface="Calibri"/>
                    <a:cs typeface="Calibri"/>
                    <a:sym typeface="Calibri"/>
                  </a:rPr>
                  <a:t>’ is called as a cycle graph.</a:t>
                </a:r>
              </a:p>
              <a:p>
                <a:pPr marL="433069" marR="208279" lvl="0" indent="-311149" algn="just">
                  <a:buClr>
                    <a:schemeClr val="dk1"/>
                  </a:buClr>
                  <a:buSzPts val="2400"/>
                  <a:buFont typeface="Arial"/>
                  <a:buChar char="•"/>
                </a:pPr>
                <a:endParaRPr sz="2400" dirty="0">
                  <a:solidFill>
                    <a:schemeClr val="dk1"/>
                  </a:solidFill>
                  <a:latin typeface="Calibri"/>
                  <a:ea typeface="Calibri"/>
                  <a:cs typeface="Calibri"/>
                  <a:sym typeface="Calibri"/>
                </a:endParaRPr>
              </a:p>
              <a:p>
                <a:pPr marL="364490" lvl="0" indent="-242570" algn="just" rtl="0">
                  <a:lnSpc>
                    <a:spcPct val="100000"/>
                  </a:lnSpc>
                  <a:spcBef>
                    <a:spcPts val="5"/>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In a </a:t>
                </a:r>
                <a:r>
                  <a:rPr lang="en-US" sz="2400" dirty="0">
                    <a:solidFill>
                      <a:srgbClr val="FF0066"/>
                    </a:solidFill>
                    <a:latin typeface="Calibri"/>
                    <a:ea typeface="Calibri"/>
                    <a:cs typeface="Calibri"/>
                    <a:sym typeface="Calibri"/>
                  </a:rPr>
                  <a:t>cycle graph</a:t>
                </a:r>
                <a:r>
                  <a:rPr lang="en-US" sz="2400" dirty="0">
                    <a:solidFill>
                      <a:schemeClr val="dk1"/>
                    </a:solidFill>
                    <a:latin typeface="Calibri"/>
                    <a:ea typeface="Calibri"/>
                    <a:cs typeface="Calibri"/>
                    <a:sym typeface="Calibri"/>
                  </a:rPr>
                  <a:t>, all the </a:t>
                </a:r>
                <a:r>
                  <a:rPr lang="en-US" sz="2400" dirty="0">
                    <a:solidFill>
                      <a:srgbClr val="3333FF"/>
                    </a:solidFill>
                    <a:latin typeface="Calibri"/>
                    <a:ea typeface="Calibri"/>
                    <a:cs typeface="Calibri"/>
                    <a:sym typeface="Calibri"/>
                  </a:rPr>
                  <a:t>vertices are of degree 2.</a:t>
                </a:r>
              </a:p>
              <a:p>
                <a:pPr marL="364490" lvl="0" indent="-242570" algn="just" rtl="0">
                  <a:lnSpc>
                    <a:spcPct val="100000"/>
                  </a:lnSpc>
                  <a:spcBef>
                    <a:spcPts val="5"/>
                  </a:spcBef>
                  <a:spcAft>
                    <a:spcPts val="0"/>
                  </a:spcAft>
                  <a:buClr>
                    <a:schemeClr val="dk1"/>
                  </a:buClr>
                  <a:buSzPts val="2400"/>
                  <a:buFont typeface="Arial"/>
                  <a:buChar char="•"/>
                </a:pPr>
                <a:endParaRPr sz="2400" dirty="0">
                  <a:solidFill>
                    <a:schemeClr val="dk1"/>
                  </a:solidFill>
                  <a:latin typeface="Calibri"/>
                  <a:ea typeface="Calibri"/>
                  <a:cs typeface="Calibri"/>
                  <a:sym typeface="Calibri"/>
                </a:endParaRPr>
              </a:p>
              <a:p>
                <a:pPr marL="364490" marR="346710" lvl="0" indent="-242570" algn="just"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 of vertices in </a:t>
                </a:r>
                <a:r>
                  <a:rPr lang="en-US" sz="2400" dirty="0">
                    <a:solidFill>
                      <a:srgbClr val="FF0066"/>
                    </a:solidFill>
                    <a:latin typeface="Calibri"/>
                    <a:ea typeface="Calibri"/>
                    <a:cs typeface="Calibri"/>
                    <a:sym typeface="Calibri"/>
                  </a:rPr>
                  <a:t>cycle graph G is even</a:t>
                </a:r>
                <a:r>
                  <a:rPr lang="en-US" sz="2400" dirty="0">
                    <a:solidFill>
                      <a:schemeClr val="dk1"/>
                    </a:solidFill>
                    <a:latin typeface="Calibri"/>
                    <a:ea typeface="Calibri"/>
                    <a:cs typeface="Calibri"/>
                    <a:sym typeface="Calibri"/>
                  </a:rPr>
                  <a:t>, then its </a:t>
                </a:r>
                <a:r>
                  <a:rPr lang="el-GR" sz="2400" b="1" i="1" dirty="0">
                    <a:solidFill>
                      <a:schemeClr val="dk1"/>
                    </a:solidFill>
                    <a:latin typeface="Calibri"/>
                    <a:ea typeface="Calibri"/>
                    <a:cs typeface="Calibri"/>
                    <a:sym typeface="Calibri"/>
                  </a:rPr>
                  <a:t>χ</a:t>
                </a:r>
                <a:r>
                  <a:rPr lang="el-GR" sz="2400" b="1" dirty="0">
                    <a:solidFill>
                      <a:schemeClr val="dk1"/>
                    </a:solidFill>
                    <a:latin typeface="Calibri"/>
                    <a:ea typeface="Calibri"/>
                    <a:cs typeface="Calibri"/>
                    <a:sym typeface="Calibri"/>
                  </a:rPr>
                  <a:t>(</a:t>
                </a:r>
                <a:r>
                  <a:rPr lang="en-US" sz="2400" b="1" dirty="0">
                    <a:solidFill>
                      <a:schemeClr val="dk1"/>
                    </a:solidFill>
                    <a:latin typeface="Calibri"/>
                    <a:ea typeface="Calibri"/>
                    <a:cs typeface="Calibri"/>
                    <a:sym typeface="Calibri"/>
                  </a:rPr>
                  <a:t>G</a:t>
                </a:r>
                <a:r>
                  <a:rPr lang="en-US" sz="2400" b="1" i="1" dirty="0">
                    <a:solidFill>
                      <a:schemeClr val="dk1"/>
                    </a:solidFill>
                    <a:latin typeface="Calibri"/>
                    <a:ea typeface="Calibri"/>
                    <a:cs typeface="Calibri"/>
                    <a:sym typeface="Calibri"/>
                  </a:rPr>
                  <a:t>)=2.</a:t>
                </a:r>
              </a:p>
              <a:p>
                <a:pPr marL="364490" marR="346710" lvl="0" indent="-242570" algn="just" rtl="0">
                  <a:lnSpc>
                    <a:spcPct val="100000"/>
                  </a:lnSpc>
                  <a:spcBef>
                    <a:spcPts val="0"/>
                  </a:spcBef>
                  <a:spcAft>
                    <a:spcPts val="0"/>
                  </a:spcAft>
                  <a:buClr>
                    <a:schemeClr val="dk1"/>
                  </a:buClr>
                  <a:buSzPts val="2400"/>
                  <a:buFont typeface="Arial"/>
                  <a:buChar char="•"/>
                </a:pPr>
                <a:endParaRPr sz="2400" dirty="0">
                  <a:solidFill>
                    <a:schemeClr val="dk1"/>
                  </a:solidFill>
                  <a:latin typeface="Calibri"/>
                  <a:ea typeface="Calibri"/>
                  <a:cs typeface="Calibri"/>
                  <a:sym typeface="Calibri"/>
                </a:endParaRPr>
              </a:p>
              <a:p>
                <a:pPr marL="364490" lvl="0" indent="-242570" algn="just"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 of vertices in </a:t>
                </a:r>
                <a:r>
                  <a:rPr lang="en-US" sz="2400" dirty="0">
                    <a:solidFill>
                      <a:srgbClr val="3333FF"/>
                    </a:solidFill>
                    <a:latin typeface="Calibri"/>
                    <a:ea typeface="Calibri"/>
                    <a:cs typeface="Calibri"/>
                    <a:sym typeface="Calibri"/>
                  </a:rPr>
                  <a:t>cycle graph is odd</a:t>
                </a:r>
                <a:r>
                  <a:rPr lang="en-US" sz="2400" dirty="0">
                    <a:solidFill>
                      <a:schemeClr val="dk1"/>
                    </a:solidFill>
                    <a:latin typeface="Calibri"/>
                    <a:ea typeface="Calibri"/>
                    <a:cs typeface="Calibri"/>
                    <a:sym typeface="Calibri"/>
                  </a:rPr>
                  <a:t>, then its </a:t>
                </a:r>
                <a:r>
                  <a:rPr lang="el-GR" sz="2400" b="1" i="1" dirty="0">
                    <a:solidFill>
                      <a:schemeClr val="dk1"/>
                    </a:solidFill>
                    <a:latin typeface="Calibri"/>
                    <a:ea typeface="Calibri"/>
                    <a:cs typeface="Calibri"/>
                    <a:sym typeface="Calibri"/>
                  </a:rPr>
                  <a:t>χ</a:t>
                </a:r>
                <a:r>
                  <a:rPr lang="el-GR" sz="2400" b="1" dirty="0">
                    <a:solidFill>
                      <a:schemeClr val="dk1"/>
                    </a:solidFill>
                    <a:latin typeface="Calibri"/>
                    <a:ea typeface="Calibri"/>
                    <a:cs typeface="Calibri"/>
                    <a:sym typeface="Calibri"/>
                  </a:rPr>
                  <a:t>(</a:t>
                </a:r>
                <a:r>
                  <a:rPr lang="en-US" sz="2400" b="1" dirty="0">
                    <a:solidFill>
                      <a:schemeClr val="dk1"/>
                    </a:solidFill>
                    <a:latin typeface="Calibri"/>
                    <a:ea typeface="Calibri"/>
                    <a:cs typeface="Calibri"/>
                    <a:sym typeface="Calibri"/>
                  </a:rPr>
                  <a:t>G</a:t>
                </a:r>
                <a:r>
                  <a:rPr lang="en-US" sz="2400" b="1" i="1" dirty="0">
                    <a:solidFill>
                      <a:schemeClr val="dk1"/>
                    </a:solidFill>
                    <a:latin typeface="Calibri"/>
                    <a:ea typeface="Calibri"/>
                    <a:cs typeface="Calibri"/>
                    <a:sym typeface="Calibri"/>
                  </a:rPr>
                  <a:t>)=3.</a:t>
                </a:r>
                <a:endParaRPr sz="2400" b="1" dirty="0">
                  <a:solidFill>
                    <a:schemeClr val="dk1"/>
                  </a:solidFill>
                  <a:latin typeface="Calibri"/>
                  <a:ea typeface="Calibri"/>
                  <a:cs typeface="Calibri"/>
                  <a:sym typeface="Calibri"/>
                </a:endParaRPr>
              </a:p>
              <a:p>
                <a:pPr marL="121920" algn="just"/>
                <a:r>
                  <a:rPr lang="en-US" sz="2400" dirty="0">
                    <a:solidFill>
                      <a:schemeClr val="dk1"/>
                    </a:solidFill>
                    <a:latin typeface="Calibri"/>
                    <a:ea typeface="Calibri"/>
                    <a:cs typeface="Calibri"/>
                    <a:sym typeface="Calibri"/>
                  </a:rPr>
                  <a:t>    </a:t>
                </a:r>
                <a:endParaRPr lang="en-US" sz="2400" i="1" dirty="0">
                  <a:solidFill>
                    <a:schemeClr val="dk1"/>
                  </a:solidFill>
                  <a:latin typeface="Calibri"/>
                  <a:ea typeface="Calibri"/>
                  <a:cs typeface="Calibri"/>
                  <a:sym typeface="Calibri"/>
                </a:endParaRPr>
              </a:p>
              <a:p>
                <a:pPr marL="121920" lvl="0" indent="0" algn="just" rtl="0">
                  <a:lnSpc>
                    <a:spcPct val="100000"/>
                  </a:lnSpc>
                  <a:spcBef>
                    <a:spcPts val="0"/>
                  </a:spcBef>
                  <a:spcAft>
                    <a:spcPts val="0"/>
                  </a:spcAft>
                  <a:buNone/>
                </a:pPr>
                <a:endParaRPr sz="2400" dirty="0">
                  <a:solidFill>
                    <a:schemeClr val="dk1"/>
                  </a:solidFill>
                  <a:latin typeface="Calibri"/>
                  <a:ea typeface="Calibri"/>
                  <a:cs typeface="Calibri"/>
                  <a:sym typeface="Calibri"/>
                </a:endParaRPr>
              </a:p>
            </p:txBody>
          </p:sp>
        </mc:Choice>
        <mc:Fallback xmlns="">
          <p:sp>
            <p:nvSpPr>
              <p:cNvPr id="479" name="Google Shape;479;p26"/>
              <p:cNvSpPr txBox="1">
                <a:spLocks noRot="1" noChangeAspect="1" noMove="1" noResize="1" noEditPoints="1" noAdjustHandles="1" noChangeArrowheads="1" noChangeShapeType="1" noTextEdit="1"/>
              </p:cNvSpPr>
              <p:nvPr/>
            </p:nvSpPr>
            <p:spPr>
              <a:xfrm>
                <a:off x="253084" y="231986"/>
                <a:ext cx="8022697" cy="5777720"/>
              </a:xfrm>
              <a:prstGeom prst="rect">
                <a:avLst/>
              </a:prstGeom>
              <a:blipFill>
                <a:blip r:embed="rId4"/>
                <a:stretch>
                  <a:fillRect l="-2204" t="-1160"/>
                </a:stretch>
              </a:blipFill>
              <a:ln>
                <a:noFill/>
              </a:ln>
            </p:spPr>
            <p:txBody>
              <a:bodyPr/>
              <a:lstStyle/>
              <a:p>
                <a:r>
                  <a:rPr lang="en-IN">
                    <a:noFill/>
                  </a:rPr>
                  <a:t> </a:t>
                </a:r>
              </a:p>
            </p:txBody>
          </p:sp>
        </mc:Fallback>
      </mc:AlternateContent>
      <p:pic>
        <p:nvPicPr>
          <p:cNvPr id="480" name="Google Shape;480;p26"/>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485" name="Google Shape;485;p27"/>
          <p:cNvSpPr txBox="1">
            <a:spLocks noGrp="1"/>
          </p:cNvSpPr>
          <p:nvPr>
            <p:ph type="title"/>
          </p:nvPr>
        </p:nvSpPr>
        <p:spPr>
          <a:xfrm>
            <a:off x="450601" y="231975"/>
            <a:ext cx="47802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dirty="0"/>
              <a:t>Graph Theory and its Applications </a:t>
            </a:r>
            <a:r>
              <a:rPr lang="en-US" dirty="0">
                <a:solidFill>
                  <a:srgbClr val="C55A11"/>
                </a:solidFill>
              </a:rPr>
              <a:t>Graph Coloring</a:t>
            </a:r>
            <a:endParaRPr dirty="0"/>
          </a:p>
        </p:txBody>
      </p:sp>
      <p:sp>
        <p:nvSpPr>
          <p:cNvPr id="486" name="Google Shape;486;p2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7" name="Google Shape;487;p27"/>
          <p:cNvSpPr txBox="1"/>
          <p:nvPr/>
        </p:nvSpPr>
        <p:spPr>
          <a:xfrm>
            <a:off x="378357" y="1426519"/>
            <a:ext cx="83541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Prove that a graph of order n&gt;=2 consisting of a single cycle is 2-</a:t>
            </a:r>
            <a:endParaRPr sz="2400">
              <a:solidFill>
                <a:schemeClr val="dk1"/>
              </a:solidFill>
              <a:latin typeface="Calibri"/>
              <a:ea typeface="Calibri"/>
              <a:cs typeface="Calibri"/>
              <a:sym typeface="Calibri"/>
            </a:endParaRPr>
          </a:p>
        </p:txBody>
      </p:sp>
      <p:sp>
        <p:nvSpPr>
          <p:cNvPr id="488" name="Google Shape;488;p27"/>
          <p:cNvSpPr txBox="1"/>
          <p:nvPr/>
        </p:nvSpPr>
        <p:spPr>
          <a:xfrm>
            <a:off x="378357" y="1892553"/>
            <a:ext cx="7814297"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chromatic if n is even and 3-chromatic if n is odd.</a:t>
            </a:r>
            <a:endParaRPr sz="2400" dirty="0">
              <a:solidFill>
                <a:schemeClr val="dk1"/>
              </a:solidFill>
              <a:latin typeface="Calibri"/>
              <a:ea typeface="Calibri"/>
              <a:cs typeface="Calibri"/>
              <a:sym typeface="Calibri"/>
            </a:endParaRPr>
          </a:p>
        </p:txBody>
      </p:sp>
      <p:pic>
        <p:nvPicPr>
          <p:cNvPr id="509" name="Google Shape;509;p27"/>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BE80ABE-C80B-3211-6235-7ECE5F0DC73A}"/>
                  </a:ext>
                </a:extLst>
              </p14:cNvPr>
              <p14:cNvContentPartPr/>
              <p14:nvPr/>
            </p14:nvContentPartPr>
            <p14:xfrm>
              <a:off x="185040" y="1620720"/>
              <a:ext cx="12006360" cy="4968360"/>
            </p14:xfrm>
          </p:contentPart>
        </mc:Choice>
        <mc:Fallback xmlns="">
          <p:pic>
            <p:nvPicPr>
              <p:cNvPr id="2" name="Ink 1">
                <a:extLst>
                  <a:ext uri="{FF2B5EF4-FFF2-40B4-BE49-F238E27FC236}">
                    <a16:creationId xmlns:a16="http://schemas.microsoft.com/office/drawing/2014/main" id="{9BE80ABE-C80B-3211-6235-7ECE5F0DC73A}"/>
                  </a:ext>
                </a:extLst>
              </p:cNvPr>
              <p:cNvPicPr/>
              <p:nvPr/>
            </p:nvPicPr>
            <p:blipFill>
              <a:blip r:embed="rId5"/>
              <a:stretch>
                <a:fillRect/>
              </a:stretch>
            </p:blipFill>
            <p:spPr>
              <a:xfrm>
                <a:off x="175680" y="1611360"/>
                <a:ext cx="12025080" cy="49870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1" name="Google Shape;521;p29"/>
              <p:cNvSpPr txBox="1"/>
              <p:nvPr/>
            </p:nvSpPr>
            <p:spPr>
              <a:xfrm>
                <a:off x="253084" y="166672"/>
                <a:ext cx="9108629" cy="4667032"/>
              </a:xfrm>
              <a:prstGeom prst="rect">
                <a:avLst/>
              </a:prstGeom>
              <a:noFill/>
              <a:ln>
                <a:noFill/>
              </a:ln>
            </p:spPr>
            <p:txBody>
              <a:bodyPr spcFirstLastPara="1" wrap="square" lIns="0" tIns="12050" rIns="0" bIns="0" anchor="t" anchorCtr="0">
                <a:spAutoFit/>
              </a:bodyPr>
              <a:lstStyle/>
              <a:p>
                <a:pPr marL="210184" marR="2182495"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10184" marR="2182495" lvl="0" indent="20955"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lang="en-US" sz="2400" dirty="0">
                  <a:latin typeface="Calibri"/>
                  <a:ea typeface="Calibri"/>
                  <a:cs typeface="Calibri"/>
                  <a:sym typeface="Calibri"/>
                </a:endParaRPr>
              </a:p>
              <a:p>
                <a:pPr marL="0" lvl="0" indent="0" algn="l" rtl="0">
                  <a:lnSpc>
                    <a:spcPct val="100000"/>
                  </a:lnSpc>
                  <a:spcBef>
                    <a:spcPts val="1465"/>
                  </a:spcBef>
                  <a:spcAft>
                    <a:spcPts val="0"/>
                  </a:spcAft>
                  <a:buNone/>
                </a:pPr>
                <a:endParaRPr lang="en-US" sz="2400" dirty="0">
                  <a:latin typeface="Calibri"/>
                  <a:ea typeface="Calibri"/>
                  <a:cs typeface="Calibri"/>
                  <a:sym typeface="Calibri"/>
                </a:endParaRPr>
              </a:p>
              <a:p>
                <a:pPr marL="97790" lvl="0" indent="0" algn="l" rtl="0">
                  <a:lnSpc>
                    <a:spcPct val="100000"/>
                  </a:lnSpc>
                  <a:spcBef>
                    <a:spcPts val="2545"/>
                  </a:spcBef>
                  <a:spcAft>
                    <a:spcPts val="0"/>
                  </a:spcAft>
                  <a:buNone/>
                </a:pPr>
                <a:r>
                  <a:rPr lang="en-US" sz="2400" b="1" u="sng" dirty="0">
                    <a:solidFill>
                      <a:schemeClr val="dk1"/>
                    </a:solidFill>
                    <a:latin typeface="Trebuchet MS"/>
                    <a:ea typeface="Trebuchet MS"/>
                    <a:cs typeface="Trebuchet MS"/>
                    <a:sym typeface="Trebuchet MS"/>
                  </a:rPr>
                  <a:t>Bipartite Graphs</a:t>
                </a:r>
                <a:endParaRPr lang="en-US" sz="2400" dirty="0">
                  <a:solidFill>
                    <a:schemeClr val="dk1"/>
                  </a:solidFill>
                  <a:latin typeface="Trebuchet MS"/>
                  <a:ea typeface="Trebuchet MS"/>
                  <a:cs typeface="Trebuchet MS"/>
                  <a:sym typeface="Trebuchet MS"/>
                </a:endParaRPr>
              </a:p>
              <a:p>
                <a:pPr marL="0" lvl="0" indent="0" algn="l" rtl="0">
                  <a:lnSpc>
                    <a:spcPct val="100000"/>
                  </a:lnSpc>
                  <a:spcBef>
                    <a:spcPts val="55"/>
                  </a:spcBef>
                  <a:spcAft>
                    <a:spcPts val="0"/>
                  </a:spcAft>
                  <a:buNone/>
                </a:pPr>
                <a:endParaRPr lang="en-US" sz="2400" dirty="0">
                  <a:solidFill>
                    <a:schemeClr val="dk1"/>
                  </a:solidFill>
                  <a:latin typeface="Trebuchet MS"/>
                  <a:ea typeface="Trebuchet MS"/>
                  <a:cs typeface="Trebuchet MS"/>
                  <a:sym typeface="Trebuchet MS"/>
                </a:endParaRPr>
              </a:p>
              <a:p>
                <a:pPr marL="410209" lvl="0" indent="-312420"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 </a:t>
                </a:r>
                <a:r>
                  <a:rPr lang="en-US" sz="2400" b="1"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Bipartite Graph</a:t>
                </a:r>
                <a:r>
                  <a:rPr lang="en-US" sz="2400" b="1"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consists of two sets of vertices X and Y.</a:t>
                </a:r>
              </a:p>
              <a:p>
                <a:pPr marL="410209" lvl="0" indent="-312420" algn="l" rtl="0">
                  <a:lnSpc>
                    <a:spcPct val="10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marL="341630" marR="243204" lvl="0" indent="-243839"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The edges only join vertices in X to vertices in Y, not vertices within a set.</a:t>
                </a:r>
              </a:p>
              <a:p>
                <a:pPr marL="341630" marR="243204" lvl="0" indent="-243839" algn="l" rtl="0">
                  <a:lnSpc>
                    <a:spcPct val="10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marL="341630" lvl="0" indent="-243839" algn="l" rtl="0">
                  <a:lnSpc>
                    <a:spcPct val="100000"/>
                  </a:lnSpc>
                  <a:spcBef>
                    <a:spcPts val="0"/>
                  </a:spcBef>
                  <a:spcAft>
                    <a:spcPts val="0"/>
                  </a:spcAft>
                  <a:buClr>
                    <a:schemeClr val="dk1"/>
                  </a:buClr>
                  <a:buSzPts val="2400"/>
                  <a:buFont typeface="Arial"/>
                  <a:buChar char="•"/>
                </a:pPr>
                <a14:m>
                  <m:oMath xmlns:m="http://schemas.openxmlformats.org/officeDocument/2006/math">
                    <m:r>
                      <a:rPr lang="en-US" sz="2400" b="1" i="1" dirty="0" smtClean="0">
                        <a:solidFill>
                          <a:schemeClr val="dk1"/>
                        </a:solidFill>
                        <a:latin typeface="Cambria Math" panose="02040503050406030204" pitchFamily="18" charset="0"/>
                        <a:ea typeface="Calibri"/>
                        <a:cs typeface="Calibri"/>
                        <a:sym typeface="Calibri"/>
                      </a:rPr>
                      <m:t>𝝌</m:t>
                    </m:r>
                    <m:r>
                      <a:rPr lang="en-US" sz="2400" b="1" i="1" dirty="0" smtClean="0">
                        <a:solidFill>
                          <a:schemeClr val="dk1"/>
                        </a:solidFill>
                        <a:latin typeface="Cambria Math" panose="02040503050406030204" pitchFamily="18" charset="0"/>
                        <a:ea typeface="Calibri"/>
                        <a:cs typeface="Calibri"/>
                        <a:sym typeface="Calibri"/>
                      </a:rPr>
                      <m:t>(</m:t>
                    </m:r>
                    <m:r>
                      <a:rPr lang="en-US" sz="2400" b="1" i="1" dirty="0" err="1">
                        <a:solidFill>
                          <a:schemeClr val="dk1"/>
                        </a:solidFill>
                        <a:latin typeface="Cambria Math" panose="02040503050406030204" pitchFamily="18" charset="0"/>
                        <a:ea typeface="Calibri"/>
                        <a:cs typeface="Calibri"/>
                        <a:sym typeface="Calibri"/>
                      </a:rPr>
                      <m:t>𝑲</m:t>
                    </m:r>
                    <m:r>
                      <a:rPr lang="en-IN" sz="2400" b="1" i="1" baseline="-25000" dirty="0" smtClean="0">
                        <a:solidFill>
                          <a:schemeClr val="dk1"/>
                        </a:solidFill>
                        <a:latin typeface="Cambria Math" panose="02040503050406030204" pitchFamily="18" charset="0"/>
                        <a:ea typeface="Calibri"/>
                        <a:cs typeface="Calibri"/>
                        <a:sym typeface="Calibri"/>
                      </a:rPr>
                      <m:t>𝒎</m:t>
                    </m:r>
                    <m:r>
                      <a:rPr lang="en-IN" sz="2400" b="1" i="1" baseline="-25000" dirty="0" smtClean="0">
                        <a:solidFill>
                          <a:schemeClr val="dk1"/>
                        </a:solidFill>
                        <a:latin typeface="Cambria Math" panose="02040503050406030204" pitchFamily="18" charset="0"/>
                        <a:ea typeface="Calibri"/>
                        <a:cs typeface="Calibri"/>
                        <a:sym typeface="Calibri"/>
                      </a:rPr>
                      <m:t>,</m:t>
                    </m:r>
                    <m:r>
                      <a:rPr lang="en-IN" sz="2400" b="1" i="1" baseline="-25000" dirty="0" smtClean="0">
                        <a:solidFill>
                          <a:schemeClr val="dk1"/>
                        </a:solidFill>
                        <a:latin typeface="Cambria Math" panose="02040503050406030204" pitchFamily="18" charset="0"/>
                        <a:ea typeface="Calibri"/>
                        <a:cs typeface="Calibri"/>
                        <a:sym typeface="Calibri"/>
                      </a:rPr>
                      <m:t>𝒏</m:t>
                    </m:r>
                    <m:r>
                      <a:rPr lang="en-IN" sz="2400" b="1" i="1" dirty="0" smtClean="0">
                        <a:solidFill>
                          <a:schemeClr val="dk1"/>
                        </a:solidFill>
                        <a:latin typeface="Cambria Math" panose="02040503050406030204" pitchFamily="18" charset="0"/>
                        <a:ea typeface="Calibri"/>
                        <a:cs typeface="Calibri"/>
                        <a:sym typeface="Calibri"/>
                      </a:rPr>
                      <m:t> </m:t>
                    </m:r>
                    <m:r>
                      <a:rPr lang="en-US" sz="2400" b="1" i="1" dirty="0">
                        <a:solidFill>
                          <a:schemeClr val="dk1"/>
                        </a:solidFill>
                        <a:latin typeface="Cambria Math" panose="02040503050406030204" pitchFamily="18" charset="0"/>
                        <a:ea typeface="Calibri"/>
                        <a:cs typeface="Calibri"/>
                        <a:sym typeface="Calibri"/>
                      </a:rPr>
                      <m:t>) =</m:t>
                    </m:r>
                    <m:r>
                      <a:rPr lang="en-IN" sz="2400" b="1" i="1" dirty="0" smtClean="0">
                        <a:solidFill>
                          <a:schemeClr val="dk1"/>
                        </a:solidFill>
                        <a:latin typeface="Cambria Math" panose="02040503050406030204" pitchFamily="18" charset="0"/>
                        <a:ea typeface="Calibri"/>
                        <a:cs typeface="Calibri"/>
                        <a:sym typeface="Calibri"/>
                      </a:rPr>
                      <m:t>𝟐</m:t>
                    </m:r>
                  </m:oMath>
                </a14:m>
                <a:endParaRPr sz="2400" dirty="0">
                  <a:solidFill>
                    <a:schemeClr val="dk1"/>
                  </a:solidFill>
                  <a:latin typeface="Calibri"/>
                  <a:ea typeface="Calibri"/>
                  <a:cs typeface="Calibri"/>
                  <a:sym typeface="Calibri"/>
                </a:endParaRPr>
              </a:p>
            </p:txBody>
          </p:sp>
        </mc:Choice>
        <mc:Fallback xmlns="">
          <p:sp>
            <p:nvSpPr>
              <p:cNvPr id="521" name="Google Shape;521;p29"/>
              <p:cNvSpPr txBox="1">
                <a:spLocks noRot="1" noChangeAspect="1" noMove="1" noResize="1" noEditPoints="1" noAdjustHandles="1" noChangeArrowheads="1" noChangeShapeType="1" noTextEdit="1"/>
              </p:cNvSpPr>
              <p:nvPr/>
            </p:nvSpPr>
            <p:spPr>
              <a:xfrm>
                <a:off x="253084" y="166672"/>
                <a:ext cx="9108629" cy="4667032"/>
              </a:xfrm>
              <a:prstGeom prst="rect">
                <a:avLst/>
              </a:prstGeom>
              <a:blipFill>
                <a:blip r:embed="rId4"/>
                <a:stretch>
                  <a:fillRect l="-1004" t="-1436" b="-2480"/>
                </a:stretch>
              </a:blipFill>
              <a:ln>
                <a:noFill/>
              </a:ln>
            </p:spPr>
            <p:txBody>
              <a:bodyPr/>
              <a:lstStyle/>
              <a:p>
                <a:r>
                  <a:rPr lang="en-IN">
                    <a:noFill/>
                  </a:rPr>
                  <a:t> </a:t>
                </a:r>
              </a:p>
            </p:txBody>
          </p:sp>
        </mc:Fallback>
      </mc:AlternateContent>
      <p:pic>
        <p:nvPicPr>
          <p:cNvPr id="522" name="Google Shape;522;p29"/>
          <p:cNvPicPr preferRelativeResize="0"/>
          <p:nvPr/>
        </p:nvPicPr>
        <p:blipFill rotWithShape="1">
          <a:blip r:embed="rId5">
            <a:alphaModFix/>
          </a:blip>
          <a:srcRect/>
          <a:stretch/>
        </p:blipFill>
        <p:spPr>
          <a:xfrm>
            <a:off x="9447407" y="2434046"/>
            <a:ext cx="2409681" cy="3829329"/>
          </a:xfrm>
          <a:prstGeom prst="rect">
            <a:avLst/>
          </a:prstGeom>
          <a:noFill/>
          <a:ln>
            <a:noFill/>
          </a:ln>
        </p:spPr>
      </p:pic>
      <p:pic>
        <p:nvPicPr>
          <p:cNvPr id="523" name="Google Shape;523;p29"/>
          <p:cNvPicPr preferRelativeResize="0"/>
          <p:nvPr/>
        </p:nvPicPr>
        <p:blipFill rotWithShape="1">
          <a:blip r:embed="rId6">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7972EC1-C4E9-051A-264F-2BADEAF40E99}"/>
                  </a:ext>
                </a:extLst>
              </p14:cNvPr>
              <p14:cNvContentPartPr/>
              <p14:nvPr/>
            </p14:nvContentPartPr>
            <p14:xfrm>
              <a:off x="483480" y="4819320"/>
              <a:ext cx="2583360" cy="156240"/>
            </p14:xfrm>
          </p:contentPart>
        </mc:Choice>
        <mc:Fallback xmlns="">
          <p:pic>
            <p:nvPicPr>
              <p:cNvPr id="2" name="Ink 1">
                <a:extLst>
                  <a:ext uri="{FF2B5EF4-FFF2-40B4-BE49-F238E27FC236}">
                    <a16:creationId xmlns:a16="http://schemas.microsoft.com/office/drawing/2014/main" id="{E7972EC1-C4E9-051A-264F-2BADEAF40E99}"/>
                  </a:ext>
                </a:extLst>
              </p:cNvPr>
              <p:cNvPicPr/>
              <p:nvPr/>
            </p:nvPicPr>
            <p:blipFill>
              <a:blip r:embed="rId8"/>
              <a:stretch>
                <a:fillRect/>
              </a:stretch>
            </p:blipFill>
            <p:spPr>
              <a:xfrm>
                <a:off x="474120" y="4809960"/>
                <a:ext cx="2602080" cy="1749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8" name="Google Shape;528;p30"/>
              <p:cNvSpPr txBox="1"/>
              <p:nvPr/>
            </p:nvSpPr>
            <p:spPr>
              <a:xfrm>
                <a:off x="242199" y="427929"/>
                <a:ext cx="8030944" cy="5036364"/>
              </a:xfrm>
              <a:prstGeom prst="rect">
                <a:avLst/>
              </a:prstGeom>
              <a:noFill/>
              <a:ln>
                <a:noFill/>
              </a:ln>
            </p:spPr>
            <p:txBody>
              <a:bodyPr spcFirstLastPara="1" wrap="square" lIns="0" tIns="12050" rIns="0" bIns="0" anchor="t" anchorCtr="0">
                <a:spAutoFit/>
              </a:bodyPr>
              <a:lstStyle/>
              <a:p>
                <a:pPr marL="210184" marR="2182495"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10184" marR="2182495" lvl="0" indent="20955"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lang="en-US" sz="2400" dirty="0">
                  <a:latin typeface="Calibri"/>
                  <a:ea typeface="Calibri"/>
                  <a:cs typeface="Calibri"/>
                  <a:sym typeface="Calibri"/>
                </a:endParaRPr>
              </a:p>
              <a:p>
                <a:pPr marL="0" lvl="0" indent="0" algn="l" rtl="0">
                  <a:lnSpc>
                    <a:spcPct val="100000"/>
                  </a:lnSpc>
                  <a:spcBef>
                    <a:spcPts val="1465"/>
                  </a:spcBef>
                  <a:spcAft>
                    <a:spcPts val="0"/>
                  </a:spcAft>
                  <a:buNone/>
                </a:pPr>
                <a:endParaRPr lang="en-US"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Chromatic Number of some common types of graphs</a:t>
                </a:r>
                <a:endParaRPr lang="en-US" sz="2400" dirty="0">
                  <a:solidFill>
                    <a:schemeClr val="dk1"/>
                  </a:solidFill>
                  <a:latin typeface="Calibri"/>
                  <a:ea typeface="Calibri"/>
                  <a:cs typeface="Calibri"/>
                  <a:sym typeface="Calibri"/>
                </a:endParaRPr>
              </a:p>
              <a:p>
                <a:pPr marL="97790" lvl="0" indent="0" algn="l" rtl="0">
                  <a:lnSpc>
                    <a:spcPct val="100000"/>
                  </a:lnSpc>
                  <a:spcBef>
                    <a:spcPts val="2545"/>
                  </a:spcBef>
                  <a:spcAft>
                    <a:spcPts val="0"/>
                  </a:spcAft>
                  <a:buNone/>
                </a:pPr>
                <a:r>
                  <a:rPr lang="en-US" sz="2400" b="1" u="sng" dirty="0">
                    <a:solidFill>
                      <a:schemeClr val="dk1"/>
                    </a:solidFill>
                    <a:latin typeface="Trebuchet MS"/>
                    <a:ea typeface="Trebuchet MS"/>
                    <a:cs typeface="Trebuchet MS"/>
                    <a:sym typeface="Trebuchet MS"/>
                  </a:rPr>
                  <a:t>Trees</a:t>
                </a:r>
                <a:endParaRPr lang="en-US" sz="2400" dirty="0">
                  <a:solidFill>
                    <a:schemeClr val="dk1"/>
                  </a:solidFill>
                  <a:latin typeface="Trebuchet MS"/>
                  <a:ea typeface="Trebuchet MS"/>
                  <a:cs typeface="Trebuchet MS"/>
                  <a:sym typeface="Trebuchet MS"/>
                </a:endParaRPr>
              </a:p>
              <a:p>
                <a:pPr marL="0" lvl="0" indent="0" algn="l" rtl="0">
                  <a:lnSpc>
                    <a:spcPct val="100000"/>
                  </a:lnSpc>
                  <a:spcBef>
                    <a:spcPts val="55"/>
                  </a:spcBef>
                  <a:spcAft>
                    <a:spcPts val="0"/>
                  </a:spcAft>
                  <a:buNone/>
                </a:pPr>
                <a:endParaRPr lang="en-US" sz="2400" dirty="0">
                  <a:solidFill>
                    <a:schemeClr val="dk1"/>
                  </a:solidFill>
                  <a:latin typeface="Trebuchet MS"/>
                  <a:ea typeface="Trebuchet MS"/>
                  <a:cs typeface="Trebuchet MS"/>
                  <a:sym typeface="Trebuchet MS"/>
                </a:endParaRPr>
              </a:p>
              <a:p>
                <a:pPr marL="410209" lvl="0" indent="-312420"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 </a:t>
                </a:r>
                <a:r>
                  <a:rPr lang="en-US" sz="2400" b="1"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Tree</a:t>
                </a:r>
                <a:r>
                  <a:rPr lang="en-US" sz="2400" b="1" u="sng" dirty="0">
                    <a:solidFill>
                      <a:schemeClr val="dk1"/>
                    </a:solidFill>
                    <a:latin typeface="Calibri"/>
                    <a:ea typeface="Calibri"/>
                    <a:cs typeface="Calibri"/>
                    <a:sym typeface="Calibri"/>
                  </a:rPr>
                  <a:t> T</a:t>
                </a:r>
                <a:r>
                  <a:rPr lang="en-US" sz="2400" b="1"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is a special type of connected graph in</a:t>
                </a:r>
              </a:p>
              <a:p>
                <a:pPr marL="97789" lvl="0" algn="l" rtl="0">
                  <a:lnSpc>
                    <a:spcPct val="100000"/>
                  </a:lnSpc>
                  <a:spcBef>
                    <a:spcPts val="0"/>
                  </a:spcBef>
                  <a:spcAft>
                    <a:spcPts val="0"/>
                  </a:spcAft>
                  <a:buClr>
                    <a:schemeClr val="dk1"/>
                  </a:buClr>
                  <a:buSzPts val="2400"/>
                </a:pPr>
                <a:r>
                  <a:rPr lang="en-US" sz="2400" dirty="0">
                    <a:solidFill>
                      <a:schemeClr val="dk1"/>
                    </a:solidFill>
                    <a:latin typeface="Calibri"/>
                    <a:ea typeface="Calibri"/>
                    <a:cs typeface="Calibri"/>
                    <a:sym typeface="Calibri"/>
                  </a:rPr>
                  <a:t>     which there are no circuits.</a:t>
                </a:r>
              </a:p>
              <a:p>
                <a:pPr marL="97790" lvl="0" indent="0" algn="l" rtl="0">
                  <a:lnSpc>
                    <a:spcPct val="100000"/>
                  </a:lnSpc>
                  <a:spcBef>
                    <a:spcPts val="5"/>
                  </a:spcBef>
                  <a:spcAft>
                    <a:spcPts val="0"/>
                  </a:spcAft>
                  <a:buNone/>
                </a:pPr>
                <a:endParaRPr lang="en-US" sz="2400" dirty="0">
                  <a:solidFill>
                    <a:schemeClr val="dk1"/>
                  </a:solidFill>
                  <a:latin typeface="Calibri"/>
                  <a:ea typeface="Calibri"/>
                  <a:cs typeface="Calibri"/>
                  <a:sym typeface="Calibri"/>
                </a:endParaRPr>
              </a:p>
              <a:p>
                <a:pPr marL="408940" lvl="0" indent="-311150"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Every tree is a bipartite graph.</a:t>
                </a:r>
              </a:p>
              <a:p>
                <a:pPr marL="408940" lvl="0" indent="-311150" algn="l" rtl="0">
                  <a:lnSpc>
                    <a:spcPct val="10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marL="410210" marR="203834" lvl="0" indent="-312419"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So, </a:t>
                </a:r>
                <a14:m>
                  <m:oMath xmlns:m="http://schemas.openxmlformats.org/officeDocument/2006/math">
                    <m:r>
                      <a:rPr lang="en-US" sz="2400" b="1" i="1" dirty="0" smtClean="0">
                        <a:solidFill>
                          <a:schemeClr val="dk1"/>
                        </a:solidFill>
                        <a:latin typeface="Cambria Math" panose="02040503050406030204" pitchFamily="18" charset="0"/>
                        <a:ea typeface="Calibri"/>
                        <a:cs typeface="Calibri"/>
                        <a:sym typeface="Calibri"/>
                      </a:rPr>
                      <m:t>𝝌</m:t>
                    </m:r>
                    <m:r>
                      <a:rPr lang="en-US" sz="2400" b="1" i="1" dirty="0" smtClean="0">
                        <a:solidFill>
                          <a:schemeClr val="dk1"/>
                        </a:solidFill>
                        <a:latin typeface="Cambria Math" panose="02040503050406030204" pitchFamily="18" charset="0"/>
                        <a:ea typeface="Calibri"/>
                        <a:cs typeface="Calibri"/>
                        <a:sym typeface="Calibri"/>
                      </a:rPr>
                      <m:t>(</m:t>
                    </m:r>
                    <m:r>
                      <a:rPr lang="en-US" sz="2400" b="1" i="1" dirty="0" smtClean="0">
                        <a:solidFill>
                          <a:schemeClr val="dk1"/>
                        </a:solidFill>
                        <a:latin typeface="Cambria Math" panose="02040503050406030204" pitchFamily="18" charset="0"/>
                        <a:ea typeface="Calibri"/>
                        <a:cs typeface="Calibri"/>
                        <a:sym typeface="Calibri"/>
                      </a:rPr>
                      <m:t>𝑻</m:t>
                    </m:r>
                    <m:r>
                      <a:rPr lang="en-US" sz="2400" b="1" i="1" dirty="0">
                        <a:solidFill>
                          <a:schemeClr val="dk1"/>
                        </a:solidFill>
                        <a:latin typeface="Cambria Math" panose="02040503050406030204" pitchFamily="18" charset="0"/>
                        <a:ea typeface="Calibri"/>
                        <a:cs typeface="Calibri"/>
                        <a:sym typeface="Calibri"/>
                      </a:rPr>
                      <m:t>) =</m:t>
                    </m:r>
                    <m:r>
                      <a:rPr lang="en-IN" sz="2400" b="1" i="1" dirty="0" smtClean="0">
                        <a:solidFill>
                          <a:schemeClr val="dk1"/>
                        </a:solidFill>
                        <a:latin typeface="Cambria Math" panose="02040503050406030204" pitchFamily="18" charset="0"/>
                        <a:ea typeface="Calibri"/>
                        <a:cs typeface="Calibri"/>
                        <a:sym typeface="Calibri"/>
                      </a:rPr>
                      <m:t>𝟐</m:t>
                    </m:r>
                    <m:r>
                      <a:rPr lang="en-US" sz="2400" b="1" i="1" dirty="0">
                        <a:solidFill>
                          <a:schemeClr val="dk1"/>
                        </a:solidFill>
                        <a:latin typeface="Cambria Math" panose="02040503050406030204" pitchFamily="18" charset="0"/>
                        <a:ea typeface="Calibri"/>
                        <a:cs typeface="Calibri"/>
                        <a:sym typeface="Calibri"/>
                      </a:rPr>
                      <m:t> </m:t>
                    </m:r>
                  </m:oMath>
                </a14:m>
                <a:r>
                  <a:rPr lang="en-US"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p:txBody>
          </p:sp>
        </mc:Choice>
        <mc:Fallback xmlns="">
          <p:sp>
            <p:nvSpPr>
              <p:cNvPr id="528" name="Google Shape;528;p30"/>
              <p:cNvSpPr txBox="1">
                <a:spLocks noRot="1" noChangeAspect="1" noMove="1" noResize="1" noEditPoints="1" noAdjustHandles="1" noChangeArrowheads="1" noChangeShapeType="1" noTextEdit="1"/>
              </p:cNvSpPr>
              <p:nvPr/>
            </p:nvSpPr>
            <p:spPr>
              <a:xfrm>
                <a:off x="242199" y="427929"/>
                <a:ext cx="8030944" cy="5036364"/>
              </a:xfrm>
              <a:prstGeom prst="rect">
                <a:avLst/>
              </a:prstGeom>
              <a:blipFill>
                <a:blip r:embed="rId4"/>
                <a:stretch>
                  <a:fillRect l="-2202" t="-1332" b="-2785"/>
                </a:stretch>
              </a:blipFill>
              <a:ln>
                <a:noFill/>
              </a:ln>
            </p:spPr>
            <p:txBody>
              <a:bodyPr/>
              <a:lstStyle/>
              <a:p>
                <a:r>
                  <a:rPr lang="en-IN">
                    <a:noFill/>
                  </a:rPr>
                  <a:t> </a:t>
                </a:r>
              </a:p>
            </p:txBody>
          </p:sp>
        </mc:Fallback>
      </mc:AlternateContent>
      <p:pic>
        <p:nvPicPr>
          <p:cNvPr id="529" name="Google Shape;529;p30"/>
          <p:cNvPicPr preferRelativeResize="0"/>
          <p:nvPr/>
        </p:nvPicPr>
        <p:blipFill rotWithShape="1">
          <a:blip r:embed="rId5">
            <a:alphaModFix/>
          </a:blip>
          <a:srcRect/>
          <a:stretch/>
        </p:blipFill>
        <p:spPr>
          <a:xfrm>
            <a:off x="7071142" y="2238755"/>
            <a:ext cx="4521925" cy="4276725"/>
          </a:xfrm>
          <a:prstGeom prst="rect">
            <a:avLst/>
          </a:prstGeom>
          <a:noFill/>
          <a:ln>
            <a:noFill/>
          </a:ln>
        </p:spPr>
      </p:pic>
      <p:pic>
        <p:nvPicPr>
          <p:cNvPr id="530" name="Google Shape;530;p30"/>
          <p:cNvPicPr preferRelativeResize="0"/>
          <p:nvPr/>
        </p:nvPicPr>
        <p:blipFill rotWithShape="1">
          <a:blip r:embed="rId6">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7F72C606-2998-0A8F-9BEE-9D0A68165026}"/>
                  </a:ext>
                </a:extLst>
              </p14:cNvPr>
              <p14:cNvContentPartPr/>
              <p14:nvPr/>
            </p14:nvContentPartPr>
            <p14:xfrm>
              <a:off x="3184920" y="2101320"/>
              <a:ext cx="8037360" cy="3216240"/>
            </p14:xfrm>
          </p:contentPart>
        </mc:Choice>
        <mc:Fallback xmlns="">
          <p:pic>
            <p:nvPicPr>
              <p:cNvPr id="2" name="Ink 1">
                <a:extLst>
                  <a:ext uri="{FF2B5EF4-FFF2-40B4-BE49-F238E27FC236}">
                    <a16:creationId xmlns:a16="http://schemas.microsoft.com/office/drawing/2014/main" id="{7F72C606-2998-0A8F-9BEE-9D0A68165026}"/>
                  </a:ext>
                </a:extLst>
              </p:cNvPr>
              <p:cNvPicPr/>
              <p:nvPr/>
            </p:nvPicPr>
            <p:blipFill>
              <a:blip r:embed="rId8"/>
              <a:stretch>
                <a:fillRect/>
              </a:stretch>
            </p:blipFill>
            <p:spPr>
              <a:xfrm>
                <a:off x="3175560" y="2091960"/>
                <a:ext cx="8056080" cy="32349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sp>
        <p:nvSpPr>
          <p:cNvPr id="86" name="Google Shape;86;p4"/>
          <p:cNvSpPr txBox="1"/>
          <p:nvPr/>
        </p:nvSpPr>
        <p:spPr>
          <a:xfrm>
            <a:off x="1186543" y="5916878"/>
            <a:ext cx="6865142" cy="382156"/>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In the example above, the chromatic number is 3.</a:t>
            </a: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sp>
        <p:nvSpPr>
          <p:cNvPr id="3" name="TextBox 2">
            <a:extLst>
              <a:ext uri="{FF2B5EF4-FFF2-40B4-BE49-F238E27FC236}">
                <a16:creationId xmlns:a16="http://schemas.microsoft.com/office/drawing/2014/main" id="{C6B2480B-96D8-6925-C27E-A58614A7B01A}"/>
              </a:ext>
            </a:extLst>
          </p:cNvPr>
          <p:cNvSpPr txBox="1"/>
          <p:nvPr/>
        </p:nvSpPr>
        <p:spPr>
          <a:xfrm>
            <a:off x="472085" y="1611547"/>
            <a:ext cx="10315657" cy="2434000"/>
          </a:xfrm>
          <a:prstGeom prst="rect">
            <a:avLst/>
          </a:prstGeom>
          <a:noFill/>
        </p:spPr>
        <p:txBody>
          <a:bodyPr wrap="square">
            <a:spAutoFit/>
          </a:bodyPr>
          <a:lstStyle/>
          <a:p>
            <a:pPr marL="355600" marR="8255" lvl="0" indent="-342900" algn="just" rtl="0">
              <a:lnSpc>
                <a:spcPct val="100000"/>
              </a:lnSpc>
              <a:spcBef>
                <a:spcPts val="0"/>
              </a:spcBef>
              <a:spcAft>
                <a:spcPts val="0"/>
              </a:spcAft>
              <a:buFont typeface="Arial" panose="020B0604020202020204" pitchFamily="34" charset="0"/>
              <a:buChar char="•"/>
            </a:pPr>
            <a:r>
              <a:rPr lang="en-US" sz="2400" b="1" dirty="0">
                <a:solidFill>
                  <a:schemeClr val="dk1"/>
                </a:solidFill>
                <a:latin typeface="Calibri"/>
                <a:ea typeface="Calibri"/>
                <a:cs typeface="Calibri"/>
                <a:sym typeface="Calibri"/>
              </a:rPr>
              <a:t>Graph Coloring: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  graph coloring is </a:t>
            </a:r>
            <a:r>
              <a:rPr lang="en-US" sz="240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stb</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proper coloring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if no two adjacent vertices have the same color.</a:t>
            </a:r>
          </a:p>
          <a:p>
            <a:pPr marL="355600" marR="5080" lvl="0" indent="-342900" algn="l" rtl="0">
              <a:lnSpc>
                <a:spcPct val="100000"/>
              </a:lnSpc>
              <a:spcBef>
                <a:spcPts val="2880"/>
              </a:spcBef>
              <a:spcAft>
                <a:spcPts val="0"/>
              </a:spcAft>
              <a:buFont typeface="Arial" panose="020B0604020202020204" pitchFamily="34" charset="0"/>
              <a:buChar char="•"/>
            </a:pPr>
            <a:r>
              <a:rPr lang="en-US" sz="2400" b="1" dirty="0">
                <a:solidFill>
                  <a:schemeClr val="dk1"/>
                </a:solidFill>
                <a:latin typeface="Calibri"/>
                <a:ea typeface="Calibri"/>
                <a:cs typeface="Calibri"/>
                <a:sym typeface="Calibri"/>
              </a:rPr>
              <a:t>Chromatic Number: </a:t>
            </a:r>
            <a:r>
              <a:rPr lang="en-US" sz="2400" b="0" i="0" dirty="0">
                <a:solidFill>
                  <a:srgbClr val="202124"/>
                </a:solidFill>
                <a:effectLst/>
                <a:latin typeface="Google Sans"/>
              </a:rPr>
              <a:t>The chromatic number of a graph is </a:t>
            </a:r>
            <a:r>
              <a:rPr lang="en-US" sz="2400" b="0" i="0" dirty="0">
                <a:solidFill>
                  <a:srgbClr val="040C28"/>
                </a:solidFill>
                <a:effectLst/>
                <a:latin typeface="Google Sans"/>
              </a:rPr>
              <a:t>the </a:t>
            </a:r>
            <a:r>
              <a:rPr lang="en-US" sz="2400" b="0" i="1" dirty="0">
                <a:solidFill>
                  <a:srgbClr val="FF0000"/>
                </a:solidFill>
                <a:effectLst/>
                <a:latin typeface="Google Sans"/>
              </a:rPr>
              <a:t>minimal number of </a:t>
            </a:r>
            <a:r>
              <a:rPr lang="en-US" sz="2400" b="0" i="1" dirty="0" err="1">
                <a:solidFill>
                  <a:srgbClr val="FF0000"/>
                </a:solidFill>
                <a:effectLst/>
                <a:latin typeface="Google Sans"/>
              </a:rPr>
              <a:t>colours</a:t>
            </a:r>
            <a:r>
              <a:rPr lang="en-US" sz="2400" b="0" i="1" dirty="0">
                <a:solidFill>
                  <a:srgbClr val="FF0000"/>
                </a:solidFill>
                <a:effectLst/>
                <a:latin typeface="Google Sans"/>
              </a:rPr>
              <a:t> needed to </a:t>
            </a:r>
            <a:r>
              <a:rPr lang="en-US" sz="2400" b="0" i="1" dirty="0" err="1">
                <a:solidFill>
                  <a:srgbClr val="FF0000"/>
                </a:solidFill>
                <a:effectLst/>
                <a:latin typeface="Google Sans"/>
              </a:rPr>
              <a:t>colour</a:t>
            </a:r>
            <a:r>
              <a:rPr lang="en-US" sz="2400" b="0" i="1" dirty="0">
                <a:solidFill>
                  <a:srgbClr val="FF0000"/>
                </a:solidFill>
                <a:effectLst/>
                <a:latin typeface="Google Sans"/>
              </a:rPr>
              <a:t> the vertices </a:t>
            </a:r>
            <a:r>
              <a:rPr lang="en-US" sz="2400" b="0" i="1" dirty="0">
                <a:solidFill>
                  <a:schemeClr val="tx1"/>
                </a:solidFill>
                <a:effectLst/>
                <a:latin typeface="Google Sans"/>
              </a:rPr>
              <a:t>in such a way </a:t>
            </a:r>
            <a:r>
              <a:rPr lang="en-US" sz="2400" b="0" i="1" dirty="0">
                <a:solidFill>
                  <a:srgbClr val="FF0000"/>
                </a:solidFill>
                <a:effectLst/>
                <a:latin typeface="Google Sans"/>
              </a:rPr>
              <a:t>that no two adjacent vertices have the same </a:t>
            </a:r>
            <a:r>
              <a:rPr lang="en-US" sz="2400" b="0" i="1" dirty="0" err="1">
                <a:solidFill>
                  <a:srgbClr val="FF0000"/>
                </a:solidFill>
                <a:effectLst/>
                <a:latin typeface="Google Sans"/>
              </a:rPr>
              <a:t>colour</a:t>
            </a:r>
            <a:r>
              <a:rPr lang="en-US" sz="3200" b="0" i="1" dirty="0">
                <a:solidFill>
                  <a:srgbClr val="FF0000"/>
                </a:solidFill>
                <a:effectLst/>
                <a:latin typeface="Google Sans"/>
              </a:rPr>
              <a:t>.</a:t>
            </a:r>
            <a:endParaRPr lang="en-US" sz="2400" i="1" dirty="0">
              <a:solidFill>
                <a:srgbClr val="FF0000"/>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06951B98-79DD-C779-6EAE-EAEF258A28CA}"/>
              </a:ext>
            </a:extLst>
          </p:cNvPr>
          <p:cNvPicPr>
            <a:picLocks noChangeAspect="1"/>
          </p:cNvPicPr>
          <p:nvPr/>
        </p:nvPicPr>
        <p:blipFill>
          <a:blip r:embed="rId4"/>
          <a:stretch>
            <a:fillRect/>
          </a:stretch>
        </p:blipFill>
        <p:spPr>
          <a:xfrm>
            <a:off x="7778115" y="3865034"/>
            <a:ext cx="2799600" cy="2434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31"/>
          <p:cNvSpPr txBox="1"/>
          <p:nvPr/>
        </p:nvSpPr>
        <p:spPr>
          <a:xfrm>
            <a:off x="332837" y="406336"/>
            <a:ext cx="7657277" cy="6276960"/>
          </a:xfrm>
          <a:prstGeom prst="rect">
            <a:avLst/>
          </a:prstGeom>
          <a:noFill/>
          <a:ln>
            <a:noFill/>
          </a:ln>
        </p:spPr>
        <p:txBody>
          <a:bodyPr spcFirstLastPara="1" wrap="square" lIns="0" tIns="12050" rIns="0" bIns="0" anchor="t" anchorCtr="0">
            <a:spAutoFit/>
          </a:bodyPr>
          <a:lstStyle/>
          <a:p>
            <a:pPr marL="144780" marR="2939415" lvl="0" indent="20955" algn="l" rtl="0">
              <a:lnSpc>
                <a:spcPct val="109300"/>
              </a:lnSpc>
              <a:spcBef>
                <a:spcPts val="0"/>
              </a:spcBef>
              <a:spcAft>
                <a:spcPts val="0"/>
              </a:spcAft>
              <a:buNone/>
            </a:pPr>
            <a:r>
              <a:rPr lang="en-US" sz="2000" b="1" dirty="0">
                <a:solidFill>
                  <a:srgbClr val="2E5496"/>
                </a:solidFill>
                <a:latin typeface="Calibri"/>
                <a:ea typeface="Calibri"/>
                <a:cs typeface="Calibri"/>
                <a:sym typeface="Calibri"/>
              </a:rPr>
              <a:t>Graph Theory and its Applications </a:t>
            </a:r>
          </a:p>
          <a:p>
            <a:pPr marL="144780" marR="2939415" lvl="0" indent="20955" algn="l" rtl="0">
              <a:lnSpc>
                <a:spcPct val="109300"/>
              </a:lnSpc>
              <a:spcBef>
                <a:spcPts val="0"/>
              </a:spcBef>
              <a:spcAft>
                <a:spcPts val="0"/>
              </a:spcAft>
              <a:buNone/>
            </a:pPr>
            <a:r>
              <a:rPr lang="en-US" sz="2000" b="1" dirty="0">
                <a:solidFill>
                  <a:srgbClr val="C55A11"/>
                </a:solidFill>
                <a:latin typeface="Calibri"/>
                <a:ea typeface="Calibri"/>
                <a:cs typeface="Calibri"/>
                <a:sym typeface="Calibri"/>
              </a:rPr>
              <a:t>Graph Coloring</a:t>
            </a:r>
            <a:endParaRPr sz="2000" dirty="0">
              <a:latin typeface="Calibri"/>
              <a:ea typeface="Calibri"/>
              <a:cs typeface="Calibri"/>
              <a:sym typeface="Calibri"/>
            </a:endParaRPr>
          </a:p>
          <a:p>
            <a:pPr marL="12700" marR="5080" lvl="0" indent="0" algn="l" rtl="0">
              <a:lnSpc>
                <a:spcPct val="150000"/>
              </a:lnSpc>
              <a:spcBef>
                <a:spcPts val="1060"/>
              </a:spcBef>
              <a:spcAft>
                <a:spcPts val="0"/>
              </a:spcAft>
              <a:buNone/>
            </a:pPr>
            <a:r>
              <a:rPr lang="en-US" sz="2000" dirty="0">
                <a:solidFill>
                  <a:srgbClr val="0070C0"/>
                </a:solidFill>
                <a:latin typeface="Trebuchet MS"/>
                <a:ea typeface="Trebuchet MS"/>
                <a:cs typeface="Trebuchet MS"/>
                <a:sym typeface="Trebuchet MS"/>
              </a:rPr>
              <a:t>Theorem: Every Tree with two or more vertices is 2-chromatic </a:t>
            </a:r>
            <a:r>
              <a:rPr lang="en-US" sz="2000" dirty="0"/>
              <a:t>Proof: </a:t>
            </a:r>
            <a:r>
              <a:rPr lang="en-US" sz="1800" dirty="0"/>
              <a:t>Select any vertex v in the given tree T. Consider T as a rooted tree at vertex v. </a:t>
            </a:r>
          </a:p>
          <a:p>
            <a:pPr marL="12700" marR="5080" lvl="0" indent="0" algn="l" rtl="0">
              <a:lnSpc>
                <a:spcPct val="150000"/>
              </a:lnSpc>
              <a:spcBef>
                <a:spcPts val="1060"/>
              </a:spcBef>
              <a:spcAft>
                <a:spcPts val="0"/>
              </a:spcAft>
              <a:buNone/>
            </a:pPr>
            <a:r>
              <a:rPr lang="en-US" sz="1800" dirty="0"/>
              <a:t> Color v with </a:t>
            </a:r>
            <a:r>
              <a:rPr lang="en-US" sz="1800" dirty="0">
                <a:solidFill>
                  <a:srgbClr val="FF0000"/>
                </a:solidFill>
              </a:rPr>
              <a:t>Red(1)</a:t>
            </a:r>
            <a:r>
              <a:rPr lang="en-US" sz="1800" dirty="0"/>
              <a:t>. Color all vertices adjacent to v with </a:t>
            </a:r>
            <a:r>
              <a:rPr lang="en-US" sz="1800" dirty="0">
                <a:solidFill>
                  <a:srgbClr val="00B050"/>
                </a:solidFill>
              </a:rPr>
              <a:t>Green(2)</a:t>
            </a:r>
            <a:r>
              <a:rPr lang="en-US" sz="1800" dirty="0"/>
              <a:t>. </a:t>
            </a:r>
          </a:p>
          <a:p>
            <a:pPr marL="12700" marR="5080" lvl="0" indent="0" algn="l" rtl="0">
              <a:lnSpc>
                <a:spcPct val="150000"/>
              </a:lnSpc>
              <a:spcBef>
                <a:spcPts val="1060"/>
              </a:spcBef>
              <a:spcAft>
                <a:spcPts val="0"/>
              </a:spcAft>
              <a:buNone/>
            </a:pPr>
            <a:r>
              <a:rPr lang="en-US" sz="1800" dirty="0"/>
              <a:t>Then, color the vertices adjacent to these green vertices using </a:t>
            </a:r>
            <a:r>
              <a:rPr lang="en-US" sz="1800" dirty="0">
                <a:solidFill>
                  <a:srgbClr val="FF0000"/>
                </a:solidFill>
              </a:rPr>
              <a:t>Red</a:t>
            </a:r>
            <a:r>
              <a:rPr lang="en-US" sz="1800" dirty="0"/>
              <a:t>.</a:t>
            </a:r>
          </a:p>
          <a:p>
            <a:pPr marL="12700" marR="5080" lvl="0" indent="0" algn="l" rtl="0">
              <a:lnSpc>
                <a:spcPct val="150000"/>
              </a:lnSpc>
              <a:spcBef>
                <a:spcPts val="1060"/>
              </a:spcBef>
              <a:spcAft>
                <a:spcPts val="0"/>
              </a:spcAft>
              <a:buNone/>
            </a:pPr>
            <a:r>
              <a:rPr lang="en-US" sz="1800" dirty="0"/>
              <a:t> Continue like this till every vertex in T has been colored. Now in T we find that all vertices at odd distances from v have color 2, while v and vertices at even distances from v have color 1. Now along any path in T the vertices are of alternating colors. Since there is one and only one path between any two vertices in a tree, no two adjacent vertices have the same color. Thus T has been properly colored with two colors</a:t>
            </a:r>
            <a:r>
              <a:rPr lang="en-US" sz="2000" dirty="0"/>
              <a:t>.</a:t>
            </a:r>
            <a:endParaRPr sz="2000" dirty="0">
              <a:solidFill>
                <a:schemeClr val="dk1"/>
              </a:solidFill>
              <a:latin typeface="Trebuchet MS"/>
              <a:ea typeface="Trebuchet MS"/>
              <a:cs typeface="Trebuchet MS"/>
              <a:sym typeface="Trebuchet MS"/>
            </a:endParaRPr>
          </a:p>
          <a:p>
            <a:pPr marL="0" lvl="0" indent="0" algn="l" rtl="0">
              <a:lnSpc>
                <a:spcPct val="100000"/>
              </a:lnSpc>
              <a:spcBef>
                <a:spcPts val="95"/>
              </a:spcBef>
              <a:spcAft>
                <a:spcPts val="0"/>
              </a:spcAft>
              <a:buNone/>
            </a:pPr>
            <a:endParaRPr sz="2000" dirty="0">
              <a:solidFill>
                <a:schemeClr val="dk1"/>
              </a:solidFill>
              <a:latin typeface="Trebuchet MS"/>
              <a:ea typeface="Trebuchet MS"/>
              <a:cs typeface="Trebuchet MS"/>
              <a:sym typeface="Trebuchet MS"/>
            </a:endParaRPr>
          </a:p>
        </p:txBody>
      </p:sp>
      <p:pic>
        <p:nvPicPr>
          <p:cNvPr id="537" name="Google Shape;537;p31"/>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4788D83A-2865-B4CC-ACB4-A9CA69C141BA}"/>
              </a:ext>
            </a:extLst>
          </p:cNvPr>
          <p:cNvPicPr>
            <a:picLocks noChangeAspect="1"/>
          </p:cNvPicPr>
          <p:nvPr/>
        </p:nvPicPr>
        <p:blipFill>
          <a:blip r:embed="rId4"/>
          <a:stretch>
            <a:fillRect/>
          </a:stretch>
        </p:blipFill>
        <p:spPr>
          <a:xfrm>
            <a:off x="7990114" y="2465130"/>
            <a:ext cx="4267235" cy="369432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375300B-1008-FF49-1E9B-99AA4701B7AC}"/>
                  </a:ext>
                </a:extLst>
              </p14:cNvPr>
              <p14:cNvContentPartPr/>
              <p14:nvPr/>
            </p14:nvContentPartPr>
            <p14:xfrm>
              <a:off x="1687320" y="2495520"/>
              <a:ext cx="9921600" cy="3661560"/>
            </p14:xfrm>
          </p:contentPart>
        </mc:Choice>
        <mc:Fallback xmlns="">
          <p:pic>
            <p:nvPicPr>
              <p:cNvPr id="2" name="Ink 1">
                <a:extLst>
                  <a:ext uri="{FF2B5EF4-FFF2-40B4-BE49-F238E27FC236}">
                    <a16:creationId xmlns:a16="http://schemas.microsoft.com/office/drawing/2014/main" id="{1375300B-1008-FF49-1E9B-99AA4701B7AC}"/>
                  </a:ext>
                </a:extLst>
              </p:cNvPr>
              <p:cNvPicPr/>
              <p:nvPr/>
            </p:nvPicPr>
            <p:blipFill>
              <a:blip r:embed="rId6"/>
              <a:stretch>
                <a:fillRect/>
              </a:stretch>
            </p:blipFill>
            <p:spPr>
              <a:xfrm>
                <a:off x="1677960" y="2486160"/>
                <a:ext cx="9940320" cy="3680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Google Shape;542;p32"/>
          <p:cNvSpPr txBox="1">
            <a:spLocks noGrp="1"/>
          </p:cNvSpPr>
          <p:nvPr>
            <p:ph type="title"/>
          </p:nvPr>
        </p:nvSpPr>
        <p:spPr>
          <a:xfrm>
            <a:off x="450600" y="231975"/>
            <a:ext cx="47073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543" name="Google Shape;543;p3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4" name="Google Shape;544;p32"/>
          <p:cNvSpPr txBox="1"/>
          <p:nvPr/>
        </p:nvSpPr>
        <p:spPr>
          <a:xfrm>
            <a:off x="193039" y="1580134"/>
            <a:ext cx="10251300" cy="836700"/>
          </a:xfrm>
          <a:prstGeom prst="rect">
            <a:avLst/>
          </a:prstGeom>
          <a:noFill/>
          <a:ln>
            <a:noFill/>
          </a:ln>
        </p:spPr>
        <p:txBody>
          <a:bodyPr spcFirstLastPara="1" wrap="square" lIns="0" tIns="26650" rIns="0" bIns="0" anchor="t" anchorCtr="0">
            <a:spAutoFit/>
          </a:bodyPr>
          <a:lstStyle/>
          <a:p>
            <a:pPr marL="12700" marR="5080" lvl="0" indent="0" algn="l" rtl="0">
              <a:lnSpc>
                <a:spcPct val="119166"/>
              </a:lnSpc>
              <a:spcBef>
                <a:spcPts val="0"/>
              </a:spcBef>
              <a:spcAft>
                <a:spcPts val="0"/>
              </a:spcAft>
              <a:buNone/>
            </a:pPr>
            <a:r>
              <a:rPr lang="en-US" sz="2400">
                <a:solidFill>
                  <a:schemeClr val="dk1"/>
                </a:solidFill>
                <a:latin typeface="Trebuchet MS"/>
                <a:ea typeface="Trebuchet MS"/>
                <a:cs typeface="Trebuchet MS"/>
                <a:sym typeface="Trebuchet MS"/>
              </a:rPr>
              <a:t>Theorem: A graph with atleast one edge is 2-chromatic if and only if it has no circuits of odd length</a:t>
            </a:r>
            <a:endParaRPr sz="2400">
              <a:solidFill>
                <a:schemeClr val="dk1"/>
              </a:solidFill>
              <a:latin typeface="Trebuchet MS"/>
              <a:ea typeface="Trebuchet MS"/>
              <a:cs typeface="Trebuchet MS"/>
              <a:sym typeface="Trebuchet MS"/>
            </a:endParaRPr>
          </a:p>
        </p:txBody>
      </p:sp>
      <p:pic>
        <p:nvPicPr>
          <p:cNvPr id="545" name="Google Shape;545;p32"/>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1DF4A5-D309-4659-5935-D6C3AB9441C5}"/>
                  </a:ext>
                </a:extLst>
              </p14:cNvPr>
              <p14:cNvContentPartPr/>
              <p14:nvPr/>
            </p14:nvContentPartPr>
            <p14:xfrm>
              <a:off x="150120" y="552960"/>
              <a:ext cx="12041280" cy="5056200"/>
            </p14:xfrm>
          </p:contentPart>
        </mc:Choice>
        <mc:Fallback xmlns="">
          <p:pic>
            <p:nvPicPr>
              <p:cNvPr id="2" name="Ink 1">
                <a:extLst>
                  <a:ext uri="{FF2B5EF4-FFF2-40B4-BE49-F238E27FC236}">
                    <a16:creationId xmlns:a16="http://schemas.microsoft.com/office/drawing/2014/main" id="{621DF4A5-D309-4659-5935-D6C3AB9441C5}"/>
                  </a:ext>
                </a:extLst>
              </p:cNvPr>
              <p:cNvPicPr/>
              <p:nvPr/>
            </p:nvPicPr>
            <p:blipFill>
              <a:blip r:embed="rId5"/>
              <a:stretch>
                <a:fillRect/>
              </a:stretch>
            </p:blipFill>
            <p:spPr>
              <a:xfrm>
                <a:off x="140760" y="543600"/>
                <a:ext cx="12060000" cy="507492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33"/>
          <p:cNvPicPr preferRelativeResize="0"/>
          <p:nvPr/>
        </p:nvPicPr>
        <p:blipFill rotWithShape="1">
          <a:blip r:embed="rId3">
            <a:alphaModFix/>
          </a:blip>
          <a:srcRect/>
          <a:stretch/>
        </p:blipFill>
        <p:spPr>
          <a:xfrm>
            <a:off x="10935026" y="100371"/>
            <a:ext cx="904613" cy="1487184"/>
          </a:xfrm>
          <a:prstGeom prst="rect">
            <a:avLst/>
          </a:prstGeom>
          <a:noFill/>
          <a:ln>
            <a:noFill/>
          </a:ln>
        </p:spPr>
      </p:pic>
      <mc:AlternateContent xmlns:mc="http://schemas.openxmlformats.org/markup-compatibility/2006" xmlns:a14="http://schemas.microsoft.com/office/drawing/2010/main">
        <mc:Choice Requires="a14">
          <p:sp>
            <p:nvSpPr>
              <p:cNvPr id="551" name="Google Shape;551;p33"/>
              <p:cNvSpPr txBox="1"/>
              <p:nvPr/>
            </p:nvSpPr>
            <p:spPr>
              <a:xfrm>
                <a:off x="203925" y="438815"/>
                <a:ext cx="12488818" cy="3966840"/>
              </a:xfrm>
              <a:prstGeom prst="rect">
                <a:avLst/>
              </a:prstGeom>
              <a:noFill/>
              <a:ln>
                <a:noFill/>
              </a:ln>
            </p:spPr>
            <p:txBody>
              <a:bodyPr spcFirstLastPara="1" wrap="square" lIns="0" tIns="12050" rIns="0" bIns="0" anchor="t" anchorCtr="0">
                <a:spAutoFit/>
              </a:bodyPr>
              <a:lstStyle/>
              <a:p>
                <a:pPr marL="269875" marR="73431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73431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lang="en-US" sz="2400" dirty="0">
                  <a:latin typeface="Calibri"/>
                  <a:ea typeface="Calibri"/>
                  <a:cs typeface="Calibri"/>
                  <a:sym typeface="Calibri"/>
                </a:endParaRPr>
              </a:p>
              <a:p>
                <a:pPr marL="0" lvl="0" indent="0" algn="l" rtl="0">
                  <a:lnSpc>
                    <a:spcPct val="100000"/>
                  </a:lnSpc>
                  <a:spcBef>
                    <a:spcPts val="1395"/>
                  </a:spcBef>
                  <a:spcAft>
                    <a:spcPts val="0"/>
                  </a:spcAft>
                  <a:buNone/>
                </a:pPr>
                <a:endParaRPr lang="en-US"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Graph Coloring Algorithm</a:t>
                </a:r>
                <a:endParaRPr lang="en-US"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lang="en-US" sz="2400" dirty="0">
                  <a:solidFill>
                    <a:schemeClr val="dk1"/>
                  </a:solidFill>
                  <a:latin typeface="Trebuchet MS"/>
                  <a:ea typeface="Trebuchet MS"/>
                  <a:cs typeface="Trebuchet MS"/>
                  <a:sym typeface="Trebuchet MS"/>
                </a:endParaRPr>
              </a:p>
              <a:p>
                <a:pPr marL="255904" lvl="0" indent="-243204" algn="l" rtl="0">
                  <a:lnSpc>
                    <a:spcPct val="100000"/>
                  </a:lnSpc>
                  <a:spcBef>
                    <a:spcPts val="0"/>
                  </a:spcBef>
                  <a:spcAft>
                    <a:spcPts val="0"/>
                  </a:spcAft>
                  <a:buClr>
                    <a:schemeClr val="dk1"/>
                  </a:buClr>
                  <a:buSzPts val="2400"/>
                  <a:buFont typeface="Arial"/>
                  <a:buChar char="•"/>
                </a:pPr>
                <a14:m>
                  <m:oMath xmlns:m="http://schemas.openxmlformats.org/officeDocument/2006/math">
                    <m:r>
                      <a:rPr lang="en-US" sz="2400" b="1" i="1" dirty="0" smtClean="0">
                        <a:solidFill>
                          <a:schemeClr val="dk1"/>
                        </a:solidFill>
                        <a:latin typeface="Cambria Math" panose="02040503050406030204" pitchFamily="18" charset="0"/>
                        <a:ea typeface="Cambria Math" panose="02040503050406030204" pitchFamily="18" charset="0"/>
                        <a:cs typeface="Calibri"/>
                        <a:sym typeface="Calibri"/>
                      </a:rPr>
                      <m:t>∃ </m:t>
                    </m:r>
                  </m:oMath>
                </a14:m>
                <a:r>
                  <a:rPr lang="en-US" sz="2400" b="1" dirty="0">
                    <a:solidFill>
                      <a:schemeClr val="dk1"/>
                    </a:solidFill>
                    <a:latin typeface="Calibri"/>
                    <a:ea typeface="Calibri"/>
                    <a:cs typeface="Calibri"/>
                    <a:sym typeface="Calibri"/>
                  </a:rPr>
                  <a:t>no efficient algorithm </a:t>
                </a:r>
                <a:r>
                  <a:rPr lang="en-US" sz="2400" dirty="0">
                    <a:solidFill>
                      <a:schemeClr val="dk1"/>
                    </a:solidFill>
                    <a:latin typeface="Calibri"/>
                    <a:ea typeface="Calibri"/>
                    <a:cs typeface="Calibri"/>
                    <a:sym typeface="Calibri"/>
                  </a:rPr>
                  <a:t>for coloring a graph with </a:t>
                </a:r>
                <a:r>
                  <a:rPr lang="en-US" sz="2400" b="1" i="1" dirty="0">
                    <a:solidFill>
                      <a:schemeClr val="dk1"/>
                    </a:solidFill>
                    <a:latin typeface="Calibri"/>
                    <a:ea typeface="Calibri"/>
                    <a:cs typeface="Calibri"/>
                    <a:sym typeface="Calibri"/>
                  </a:rPr>
                  <a:t>minimum number of colors</a:t>
                </a:r>
                <a:r>
                  <a:rPr lang="en-US" sz="2400" dirty="0">
                    <a:solidFill>
                      <a:schemeClr val="dk1"/>
                    </a:solidFill>
                    <a:latin typeface="Calibri"/>
                    <a:ea typeface="Calibri"/>
                    <a:cs typeface="Calibri"/>
                    <a:sym typeface="Calibri"/>
                  </a:rPr>
                  <a:t>.</a:t>
                </a:r>
              </a:p>
              <a:p>
                <a:pPr marL="255904" lvl="0" indent="-243204"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Graph Coloring is a NP-complete problem.</a:t>
                </a:r>
              </a:p>
              <a:p>
                <a:pPr marL="12700" lvl="0" indent="0" algn="l" rtl="0">
                  <a:lnSpc>
                    <a:spcPct val="100000"/>
                  </a:lnSpc>
                  <a:spcBef>
                    <a:spcPts val="2880"/>
                  </a:spcBef>
                  <a:spcAft>
                    <a:spcPts val="0"/>
                  </a:spcAft>
                  <a:buNone/>
                </a:pPr>
                <a:r>
                  <a:rPr lang="en-US" sz="2400" dirty="0">
                    <a:solidFill>
                      <a:schemeClr val="dk1"/>
                    </a:solidFill>
                    <a:latin typeface="Calibri"/>
                    <a:ea typeface="Calibri"/>
                    <a:cs typeface="Calibri"/>
                    <a:sym typeface="Calibri"/>
                  </a:rPr>
                  <a:t>But, a greedy algorithm is known for finding the chromatic number of any given</a:t>
                </a:r>
              </a:p>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graph.</a:t>
                </a:r>
                <a:endParaRPr sz="2400" dirty="0">
                  <a:solidFill>
                    <a:schemeClr val="dk1"/>
                  </a:solidFill>
                  <a:latin typeface="Calibri"/>
                  <a:ea typeface="Calibri"/>
                  <a:cs typeface="Calibri"/>
                  <a:sym typeface="Calibri"/>
                </a:endParaRPr>
              </a:p>
            </p:txBody>
          </p:sp>
        </mc:Choice>
        <mc:Fallback xmlns="">
          <p:sp>
            <p:nvSpPr>
              <p:cNvPr id="551" name="Google Shape;551;p33"/>
              <p:cNvSpPr txBox="1">
                <a:spLocks noRot="1" noChangeAspect="1" noMove="1" noResize="1" noEditPoints="1" noAdjustHandles="1" noChangeArrowheads="1" noChangeShapeType="1" noTextEdit="1"/>
              </p:cNvSpPr>
              <p:nvPr/>
            </p:nvSpPr>
            <p:spPr>
              <a:xfrm>
                <a:off x="203925" y="438815"/>
                <a:ext cx="12488818" cy="3966840"/>
              </a:xfrm>
              <a:prstGeom prst="rect">
                <a:avLst/>
              </a:prstGeom>
              <a:blipFill>
                <a:blip r:embed="rId4"/>
                <a:stretch>
                  <a:fillRect l="-1367" t="-1843" b="-3533"/>
                </a:stretch>
              </a:blipFill>
              <a:ln>
                <a:noFill/>
              </a:ln>
            </p:spPr>
            <p:txBody>
              <a:bodyPr/>
              <a:lstStyle/>
              <a:p>
                <a:r>
                  <a:rPr lang="en-IN">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507483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a:p>
            <a:pPr marL="255904" lvl="0" indent="-243204"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Color first vertex with the Color 1.</a:t>
            </a:r>
            <a:endParaRPr sz="2400" dirty="0">
              <a:solidFill>
                <a:schemeClr val="dk1"/>
              </a:solidFill>
              <a:latin typeface="Calibri"/>
              <a:ea typeface="Calibri"/>
              <a:cs typeface="Calibri"/>
              <a:sym typeface="Calibri"/>
            </a:endParaRPr>
          </a:p>
          <a:p>
            <a:pPr marL="323215" lvl="0" indent="-31051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Now, consider the remaining (n-1) vertices one by one and do the following-</a:t>
            </a:r>
            <a:endParaRPr sz="2400" dirty="0">
              <a:solidFill>
                <a:schemeClr val="dk1"/>
              </a:solidFill>
              <a:latin typeface="Calibri"/>
              <a:ea typeface="Calibri"/>
              <a:cs typeface="Calibri"/>
              <a:sym typeface="Calibri"/>
            </a:endParaRPr>
          </a:p>
          <a:p>
            <a:pPr marL="781685" lvl="1" indent="-311785" algn="l" rtl="0">
              <a:lnSpc>
                <a:spcPct val="100000"/>
              </a:lnSpc>
              <a:spcBef>
                <a:spcPts val="28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Color the currently picked vertex with the lowest numbered color if it has not</a:t>
            </a:r>
            <a:endParaRPr sz="2400" dirty="0">
              <a:solidFill>
                <a:schemeClr val="dk1"/>
              </a:solidFill>
              <a:latin typeface="Calibri"/>
              <a:ea typeface="Calibri"/>
              <a:cs typeface="Calibri"/>
              <a:sym typeface="Calibri"/>
            </a:endParaRPr>
          </a:p>
          <a:p>
            <a:pPr marL="4699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     been used to color any of its adjacent vertices.</a:t>
            </a:r>
            <a:endParaRPr sz="2400" dirty="0">
              <a:solidFill>
                <a:schemeClr val="dk1"/>
              </a:solidFill>
              <a:latin typeface="Calibri"/>
              <a:ea typeface="Calibri"/>
              <a:cs typeface="Calibri"/>
              <a:sym typeface="Calibri"/>
            </a:endParaRPr>
          </a:p>
          <a:p>
            <a:pPr marL="780415" lvl="1" indent="-31051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it has been used, then choose the next least numbered color.</a:t>
            </a:r>
            <a:endParaRPr sz="2400" dirty="0">
              <a:solidFill>
                <a:schemeClr val="dk1"/>
              </a:solidFill>
              <a:latin typeface="Calibri"/>
              <a:ea typeface="Calibri"/>
              <a:cs typeface="Calibri"/>
              <a:sym typeface="Calibri"/>
            </a:endParaRPr>
          </a:p>
          <a:p>
            <a:pPr marL="781685" marR="5080" lvl="1" indent="-31178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If all the previously used colors have been used, then assign a new color to the currently picked vertex.</a:t>
            </a:r>
            <a:endParaRPr sz="2400" dirty="0">
              <a:solidFill>
                <a:schemeClr val="dk1"/>
              </a:solidFill>
              <a:latin typeface="Calibri"/>
              <a:ea typeface="Calibri"/>
              <a:cs typeface="Calibri"/>
              <a:sym typeface="Calibri"/>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211761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7FAE211A-18E8-26B2-0C02-EF99D2259817}"/>
              </a:ext>
            </a:extLst>
          </p:cNvPr>
          <p:cNvPicPr>
            <a:picLocks noChangeAspect="1"/>
          </p:cNvPicPr>
          <p:nvPr/>
        </p:nvPicPr>
        <p:blipFill>
          <a:blip r:embed="rId4"/>
          <a:stretch>
            <a:fillRect/>
          </a:stretch>
        </p:blipFill>
        <p:spPr>
          <a:xfrm>
            <a:off x="0" y="2499735"/>
            <a:ext cx="4548472" cy="2542545"/>
          </a:xfrm>
          <a:prstGeom prst="rect">
            <a:avLst/>
          </a:prstGeom>
        </p:spPr>
      </p:pic>
      <p:pic>
        <p:nvPicPr>
          <p:cNvPr id="5" name="Picture 4">
            <a:extLst>
              <a:ext uri="{FF2B5EF4-FFF2-40B4-BE49-F238E27FC236}">
                <a16:creationId xmlns:a16="http://schemas.microsoft.com/office/drawing/2014/main" id="{DEB7BEB7-DC0F-9D74-8DFC-7B51EA51EB18}"/>
              </a:ext>
            </a:extLst>
          </p:cNvPr>
          <p:cNvPicPr>
            <a:picLocks noChangeAspect="1"/>
          </p:cNvPicPr>
          <p:nvPr/>
        </p:nvPicPr>
        <p:blipFill>
          <a:blip r:embed="rId5"/>
          <a:stretch>
            <a:fillRect/>
          </a:stretch>
        </p:blipFill>
        <p:spPr>
          <a:xfrm>
            <a:off x="5006633" y="1442755"/>
            <a:ext cx="5273794" cy="2480501"/>
          </a:xfrm>
          <a:prstGeom prst="rect">
            <a:avLst/>
          </a:prstGeom>
        </p:spPr>
      </p:pic>
      <p:pic>
        <p:nvPicPr>
          <p:cNvPr id="7" name="Picture 6">
            <a:extLst>
              <a:ext uri="{FF2B5EF4-FFF2-40B4-BE49-F238E27FC236}">
                <a16:creationId xmlns:a16="http://schemas.microsoft.com/office/drawing/2014/main" id="{8BA02331-1106-2C10-892E-5E1F763549F2}"/>
              </a:ext>
            </a:extLst>
          </p:cNvPr>
          <p:cNvPicPr>
            <a:picLocks noChangeAspect="1"/>
          </p:cNvPicPr>
          <p:nvPr/>
        </p:nvPicPr>
        <p:blipFill>
          <a:blip r:embed="rId6"/>
          <a:stretch>
            <a:fillRect/>
          </a:stretch>
        </p:blipFill>
        <p:spPr>
          <a:xfrm>
            <a:off x="4037071" y="4073389"/>
            <a:ext cx="6534486" cy="2629035"/>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5192460-2DEB-AB15-81BA-6A11FA2D3F16}"/>
                  </a:ext>
                </a:extLst>
              </p14:cNvPr>
              <p14:cNvContentPartPr/>
              <p14:nvPr/>
            </p14:nvContentPartPr>
            <p14:xfrm>
              <a:off x="427680" y="762120"/>
              <a:ext cx="4123440" cy="4290120"/>
            </p14:xfrm>
          </p:contentPart>
        </mc:Choice>
        <mc:Fallback xmlns="">
          <p:pic>
            <p:nvPicPr>
              <p:cNvPr id="2" name="Ink 1">
                <a:extLst>
                  <a:ext uri="{FF2B5EF4-FFF2-40B4-BE49-F238E27FC236}">
                    <a16:creationId xmlns:a16="http://schemas.microsoft.com/office/drawing/2014/main" id="{F5192460-2DEB-AB15-81BA-6A11FA2D3F16}"/>
                  </a:ext>
                </a:extLst>
              </p:cNvPr>
              <p:cNvPicPr/>
              <p:nvPr/>
            </p:nvPicPr>
            <p:blipFill>
              <a:blip r:embed="rId8"/>
              <a:stretch>
                <a:fillRect/>
              </a:stretch>
            </p:blipFill>
            <p:spPr>
              <a:xfrm>
                <a:off x="418320" y="752760"/>
                <a:ext cx="4142160" cy="4308840"/>
              </a:xfrm>
              <a:prstGeom prst="rect">
                <a:avLst/>
              </a:prstGeom>
            </p:spPr>
          </p:pic>
        </mc:Fallback>
      </mc:AlternateContent>
    </p:spTree>
    <p:extLst>
      <p:ext uri="{BB962C8B-B14F-4D97-AF65-F5344CB8AC3E}">
        <p14:creationId xmlns:p14="http://schemas.microsoft.com/office/powerpoint/2010/main" val="2455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211761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4" name="Picture 3">
            <a:extLst>
              <a:ext uri="{FF2B5EF4-FFF2-40B4-BE49-F238E27FC236}">
                <a16:creationId xmlns:a16="http://schemas.microsoft.com/office/drawing/2014/main" id="{47F0DF19-C7D2-8D98-30EE-DF6B2C1E8945}"/>
              </a:ext>
            </a:extLst>
          </p:cNvPr>
          <p:cNvPicPr>
            <a:picLocks noChangeAspect="1"/>
          </p:cNvPicPr>
          <p:nvPr/>
        </p:nvPicPr>
        <p:blipFill>
          <a:blip r:embed="rId4"/>
          <a:stretch>
            <a:fillRect/>
          </a:stretch>
        </p:blipFill>
        <p:spPr>
          <a:xfrm>
            <a:off x="193039" y="2172545"/>
            <a:ext cx="7993346" cy="2921970"/>
          </a:xfrm>
          <a:prstGeom prst="rect">
            <a:avLst/>
          </a:prstGeom>
        </p:spPr>
      </p:pic>
      <p:pic>
        <p:nvPicPr>
          <p:cNvPr id="8" name="Picture 7">
            <a:extLst>
              <a:ext uri="{FF2B5EF4-FFF2-40B4-BE49-F238E27FC236}">
                <a16:creationId xmlns:a16="http://schemas.microsoft.com/office/drawing/2014/main" id="{A1D000FD-D36B-CFBD-13BB-5641ED131FFF}"/>
              </a:ext>
            </a:extLst>
          </p:cNvPr>
          <p:cNvPicPr>
            <a:picLocks noChangeAspect="1"/>
          </p:cNvPicPr>
          <p:nvPr/>
        </p:nvPicPr>
        <p:blipFill>
          <a:blip r:embed="rId5"/>
          <a:stretch>
            <a:fillRect/>
          </a:stretch>
        </p:blipFill>
        <p:spPr>
          <a:xfrm>
            <a:off x="5898827" y="3633530"/>
            <a:ext cx="6293173" cy="2673487"/>
          </a:xfrm>
          <a:prstGeom prst="rect">
            <a:avLst/>
          </a:prstGeom>
        </p:spPr>
      </p:pic>
    </p:spTree>
    <p:extLst>
      <p:ext uri="{BB962C8B-B14F-4D97-AF65-F5344CB8AC3E}">
        <p14:creationId xmlns:p14="http://schemas.microsoft.com/office/powerpoint/2010/main" val="127347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211761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B81F4F62-29AD-080B-1910-7D345FB7DC5A}"/>
              </a:ext>
            </a:extLst>
          </p:cNvPr>
          <p:cNvPicPr>
            <a:picLocks noChangeAspect="1"/>
          </p:cNvPicPr>
          <p:nvPr/>
        </p:nvPicPr>
        <p:blipFill>
          <a:blip r:embed="rId4"/>
          <a:stretch>
            <a:fillRect/>
          </a:stretch>
        </p:blipFill>
        <p:spPr>
          <a:xfrm>
            <a:off x="1128988" y="2579844"/>
            <a:ext cx="8297304" cy="3439957"/>
          </a:xfrm>
          <a:prstGeom prst="rect">
            <a:avLst/>
          </a:prstGeom>
        </p:spPr>
      </p:pic>
    </p:spTree>
    <p:extLst>
      <p:ext uri="{BB962C8B-B14F-4D97-AF65-F5344CB8AC3E}">
        <p14:creationId xmlns:p14="http://schemas.microsoft.com/office/powerpoint/2010/main" val="2244819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211761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 (Another example)</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76171E1-AB5F-C8D8-6C92-A69D11EBF95B}"/>
                  </a:ext>
                </a:extLst>
              </p14:cNvPr>
              <p14:cNvContentPartPr/>
              <p14:nvPr/>
            </p14:nvContentPartPr>
            <p14:xfrm>
              <a:off x="776880" y="2880"/>
              <a:ext cx="6240240" cy="5083200"/>
            </p14:xfrm>
          </p:contentPart>
        </mc:Choice>
        <mc:Fallback xmlns="">
          <p:pic>
            <p:nvPicPr>
              <p:cNvPr id="2" name="Ink 1">
                <a:extLst>
                  <a:ext uri="{FF2B5EF4-FFF2-40B4-BE49-F238E27FC236}">
                    <a16:creationId xmlns:a16="http://schemas.microsoft.com/office/drawing/2014/main" id="{776171E1-AB5F-C8D8-6C92-A69D11EBF95B}"/>
                  </a:ext>
                </a:extLst>
              </p:cNvPr>
              <p:cNvPicPr/>
              <p:nvPr/>
            </p:nvPicPr>
            <p:blipFill>
              <a:blip r:embed="rId5"/>
              <a:stretch>
                <a:fillRect/>
              </a:stretch>
            </p:blipFill>
            <p:spPr>
              <a:xfrm>
                <a:off x="767520" y="-6480"/>
                <a:ext cx="6258960" cy="5101920"/>
              </a:xfrm>
              <a:prstGeom prst="rect">
                <a:avLst/>
              </a:prstGeom>
            </p:spPr>
          </p:pic>
        </mc:Fallback>
      </mc:AlternateContent>
    </p:spTree>
    <p:extLst>
      <p:ext uri="{BB962C8B-B14F-4D97-AF65-F5344CB8AC3E}">
        <p14:creationId xmlns:p14="http://schemas.microsoft.com/office/powerpoint/2010/main" val="3839176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4"/>
          <p:cNvSpPr txBox="1"/>
          <p:nvPr/>
        </p:nvSpPr>
        <p:spPr>
          <a:xfrm>
            <a:off x="193039" y="231986"/>
            <a:ext cx="11639732" cy="2117616"/>
          </a:xfrm>
          <a:prstGeom prst="rect">
            <a:avLst/>
          </a:prstGeom>
          <a:noFill/>
          <a:ln>
            <a:noFill/>
          </a:ln>
        </p:spPr>
        <p:txBody>
          <a:bodyPr spcFirstLastPara="1" wrap="square" lIns="0" tIns="12050" rIns="0" bIns="0" anchor="t" anchorCtr="0">
            <a:spAutoFit/>
          </a:bodyPr>
          <a:lstStyle/>
          <a:p>
            <a:pPr marL="269875" marR="6403340" lvl="0" indent="20954"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69875" marR="6403340" lvl="0" indent="20954"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Graph Coloring</a:t>
            </a:r>
            <a:endParaRPr sz="2400" dirty="0">
              <a:latin typeface="Calibri"/>
              <a:ea typeface="Calibri"/>
              <a:cs typeface="Calibri"/>
              <a:sym typeface="Calibri"/>
            </a:endParaRPr>
          </a:p>
          <a:p>
            <a:pPr marL="0" lvl="0" indent="0" algn="l" rtl="0">
              <a:lnSpc>
                <a:spcPct val="100000"/>
              </a:lnSpc>
              <a:spcBef>
                <a:spcPts val="139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b="1" u="sng" dirty="0">
                <a:solidFill>
                  <a:schemeClr val="dk1"/>
                </a:solidFill>
                <a:latin typeface="Trebuchet MS"/>
                <a:ea typeface="Trebuchet MS"/>
                <a:cs typeface="Trebuchet MS"/>
                <a:sym typeface="Trebuchet MS"/>
              </a:rPr>
              <a:t>Greedy Algorithm</a:t>
            </a:r>
            <a:endParaRPr sz="2400" dirty="0">
              <a:solidFill>
                <a:schemeClr val="dk1"/>
              </a:solidFill>
              <a:latin typeface="Trebuchet MS"/>
              <a:ea typeface="Trebuchet MS"/>
              <a:cs typeface="Trebuchet MS"/>
              <a:sym typeface="Trebuchet MS"/>
            </a:endParaRPr>
          </a:p>
          <a:p>
            <a:pPr marL="0" lvl="0" indent="0" algn="l" rtl="0">
              <a:lnSpc>
                <a:spcPct val="100000"/>
              </a:lnSpc>
              <a:spcBef>
                <a:spcPts val="60"/>
              </a:spcBef>
              <a:spcAft>
                <a:spcPts val="0"/>
              </a:spcAft>
              <a:buNone/>
            </a:pPr>
            <a:endParaRPr sz="2400" dirty="0">
              <a:solidFill>
                <a:schemeClr val="dk1"/>
              </a:solidFill>
              <a:latin typeface="Trebuchet MS"/>
              <a:ea typeface="Trebuchet MS"/>
              <a:cs typeface="Trebuchet MS"/>
              <a:sym typeface="Trebuchet MS"/>
            </a:endParaRPr>
          </a:p>
        </p:txBody>
      </p:sp>
      <p:pic>
        <p:nvPicPr>
          <p:cNvPr id="557" name="Google Shape;557;p3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73B8E359-72A1-EA4E-CB63-71D91F316127}"/>
              </a:ext>
            </a:extLst>
          </p:cNvPr>
          <p:cNvPicPr>
            <a:picLocks noChangeAspect="1"/>
          </p:cNvPicPr>
          <p:nvPr/>
        </p:nvPicPr>
        <p:blipFill>
          <a:blip r:embed="rId4"/>
          <a:stretch>
            <a:fillRect/>
          </a:stretch>
        </p:blipFill>
        <p:spPr>
          <a:xfrm>
            <a:off x="193039" y="2349602"/>
            <a:ext cx="5464343" cy="3923483"/>
          </a:xfrm>
          <a:prstGeom prst="rect">
            <a:avLst/>
          </a:prstGeom>
        </p:spPr>
      </p:pic>
    </p:spTree>
    <p:extLst>
      <p:ext uri="{BB962C8B-B14F-4D97-AF65-F5344CB8AC3E}">
        <p14:creationId xmlns:p14="http://schemas.microsoft.com/office/powerpoint/2010/main" val="346598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61"/>
        <p:cNvGrpSpPr/>
        <p:nvPr/>
      </p:nvGrpSpPr>
      <p:grpSpPr>
        <a:xfrm>
          <a:off x="0" y="0"/>
          <a:ext cx="0" cy="0"/>
          <a:chOff x="0" y="0"/>
          <a:chExt cx="0" cy="0"/>
        </a:xfrm>
      </p:grpSpPr>
      <p:sp>
        <p:nvSpPr>
          <p:cNvPr id="562" name="Google Shape;562;p35"/>
          <p:cNvSpPr txBox="1">
            <a:spLocks noGrp="1"/>
          </p:cNvSpPr>
          <p:nvPr>
            <p:ph type="title"/>
          </p:nvPr>
        </p:nvSpPr>
        <p:spPr>
          <a:xfrm>
            <a:off x="450600" y="231975"/>
            <a:ext cx="4627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563" name="Google Shape;563;p35"/>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64" name="Google Shape;564;p35"/>
          <p:cNvPicPr preferRelativeResize="0"/>
          <p:nvPr/>
        </p:nvPicPr>
        <p:blipFill rotWithShape="1">
          <a:blip r:embed="rId3">
            <a:alphaModFix/>
          </a:blip>
          <a:srcRect/>
          <a:stretch/>
        </p:blipFill>
        <p:spPr>
          <a:xfrm>
            <a:off x="767329" y="1495425"/>
            <a:ext cx="4675676" cy="2457450"/>
          </a:xfrm>
          <a:prstGeom prst="rect">
            <a:avLst/>
          </a:prstGeom>
          <a:noFill/>
          <a:ln>
            <a:noFill/>
          </a:ln>
        </p:spPr>
      </p:pic>
      <p:graphicFrame>
        <p:nvGraphicFramePr>
          <p:cNvPr id="565" name="Google Shape;565;p35"/>
          <p:cNvGraphicFramePr/>
          <p:nvPr/>
        </p:nvGraphicFramePr>
        <p:xfrm>
          <a:off x="6731889" y="4603622"/>
          <a:ext cx="4652650" cy="934075"/>
        </p:xfrm>
        <a:graphic>
          <a:graphicData uri="http://schemas.openxmlformats.org/drawingml/2006/table">
            <a:tbl>
              <a:tblPr firstRow="1" bandRow="1">
                <a:noFill/>
                <a:tableStyleId>{FC5CAD22-50C9-47A0-8F7B-D8EEC300FDCD}</a:tableStyleId>
              </a:tblPr>
              <a:tblGrid>
                <a:gridCol w="984875">
                  <a:extLst>
                    <a:ext uri="{9D8B030D-6E8A-4147-A177-3AD203B41FA5}">
                      <a16:colId xmlns:a16="http://schemas.microsoft.com/office/drawing/2014/main" val="20000"/>
                    </a:ext>
                  </a:extLst>
                </a:gridCol>
                <a:gridCol w="580400">
                  <a:extLst>
                    <a:ext uri="{9D8B030D-6E8A-4147-A177-3AD203B41FA5}">
                      <a16:colId xmlns:a16="http://schemas.microsoft.com/office/drawing/2014/main" val="20001"/>
                    </a:ext>
                  </a:extLst>
                </a:gridCol>
                <a:gridCol w="607700">
                  <a:extLst>
                    <a:ext uri="{9D8B030D-6E8A-4147-A177-3AD203B41FA5}">
                      <a16:colId xmlns:a16="http://schemas.microsoft.com/office/drawing/2014/main" val="20002"/>
                    </a:ext>
                  </a:extLst>
                </a:gridCol>
                <a:gridCol w="594350">
                  <a:extLst>
                    <a:ext uri="{9D8B030D-6E8A-4147-A177-3AD203B41FA5}">
                      <a16:colId xmlns:a16="http://schemas.microsoft.com/office/drawing/2014/main" val="20003"/>
                    </a:ext>
                  </a:extLst>
                </a:gridCol>
                <a:gridCol w="614675">
                  <a:extLst>
                    <a:ext uri="{9D8B030D-6E8A-4147-A177-3AD203B41FA5}">
                      <a16:colId xmlns:a16="http://schemas.microsoft.com/office/drawing/2014/main" val="20004"/>
                    </a:ext>
                  </a:extLst>
                </a:gridCol>
                <a:gridCol w="621675">
                  <a:extLst>
                    <a:ext uri="{9D8B030D-6E8A-4147-A177-3AD203B41FA5}">
                      <a16:colId xmlns:a16="http://schemas.microsoft.com/office/drawing/2014/main" val="20005"/>
                    </a:ext>
                  </a:extLst>
                </a:gridCol>
                <a:gridCol w="648975">
                  <a:extLst>
                    <a:ext uri="{9D8B030D-6E8A-4147-A177-3AD203B41FA5}">
                      <a16:colId xmlns:a16="http://schemas.microsoft.com/office/drawing/2014/main" val="20006"/>
                    </a:ext>
                  </a:extLst>
                </a:gridCol>
              </a:tblGrid>
              <a:tr h="466725">
                <a:tc>
                  <a:txBody>
                    <a:bodyPr/>
                    <a:lstStyle/>
                    <a:p>
                      <a:pPr marL="1905"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Vertex</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a</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b</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d</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e</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f</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0"/>
                  </a:ext>
                </a:extLst>
              </a:tr>
              <a:tr h="467350">
                <a:tc>
                  <a:txBody>
                    <a:bodyPr/>
                    <a:lstStyle/>
                    <a:p>
                      <a:pPr marL="0"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Color</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31750"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66" name="Google Shape;566;p35"/>
          <p:cNvSpPr txBox="1"/>
          <p:nvPr/>
        </p:nvSpPr>
        <p:spPr>
          <a:xfrm>
            <a:off x="6356350" y="3090417"/>
            <a:ext cx="46278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Applying Greedy Algorithm, we have-</a:t>
            </a:r>
            <a:endParaRPr sz="2400">
              <a:solidFill>
                <a:schemeClr val="dk1"/>
              </a:solidFill>
              <a:latin typeface="Calibri"/>
              <a:ea typeface="Calibri"/>
              <a:cs typeface="Calibri"/>
              <a:sym typeface="Calibri"/>
            </a:endParaRPr>
          </a:p>
        </p:txBody>
      </p:sp>
      <p:pic>
        <p:nvPicPr>
          <p:cNvPr id="567" name="Google Shape;567;p35"/>
          <p:cNvPicPr preferRelativeResize="0"/>
          <p:nvPr/>
        </p:nvPicPr>
        <p:blipFill rotWithShape="1">
          <a:blip r:embed="rId4">
            <a:alphaModFix/>
          </a:blip>
          <a:srcRect/>
          <a:stretch/>
        </p:blipFill>
        <p:spPr>
          <a:xfrm>
            <a:off x="947170" y="4229454"/>
            <a:ext cx="4315919" cy="2475775"/>
          </a:xfrm>
          <a:prstGeom prst="rect">
            <a:avLst/>
          </a:prstGeom>
          <a:noFill/>
          <a:ln>
            <a:noFill/>
          </a:ln>
        </p:spPr>
      </p:pic>
      <p:pic>
        <p:nvPicPr>
          <p:cNvPr id="568" name="Google Shape;568;p35"/>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4" name="Picture 3">
            <a:extLst>
              <a:ext uri="{FF2B5EF4-FFF2-40B4-BE49-F238E27FC236}">
                <a16:creationId xmlns:a16="http://schemas.microsoft.com/office/drawing/2014/main" id="{5F35E3A0-1D94-2AA0-27AF-66F9B0E8652F}"/>
              </a:ext>
            </a:extLst>
          </p:cNvPr>
          <p:cNvPicPr>
            <a:picLocks noChangeAspect="1"/>
          </p:cNvPicPr>
          <p:nvPr/>
        </p:nvPicPr>
        <p:blipFill>
          <a:blip r:embed="rId4"/>
          <a:stretch>
            <a:fillRect/>
          </a:stretch>
        </p:blipFill>
        <p:spPr>
          <a:xfrm>
            <a:off x="70510" y="1662708"/>
            <a:ext cx="7837401" cy="4773772"/>
          </a:xfrm>
          <a:prstGeom prst="rect">
            <a:avLst/>
          </a:prstGeom>
        </p:spPr>
      </p:pic>
      <p:pic>
        <p:nvPicPr>
          <p:cNvPr id="6" name="Picture 5">
            <a:extLst>
              <a:ext uri="{FF2B5EF4-FFF2-40B4-BE49-F238E27FC236}">
                <a16:creationId xmlns:a16="http://schemas.microsoft.com/office/drawing/2014/main" id="{6C5CC8E0-3889-25C1-B254-7F9A89C4758B}"/>
              </a:ext>
            </a:extLst>
          </p:cNvPr>
          <p:cNvPicPr>
            <a:picLocks noChangeAspect="1"/>
          </p:cNvPicPr>
          <p:nvPr/>
        </p:nvPicPr>
        <p:blipFill>
          <a:blip r:embed="rId5"/>
          <a:stretch>
            <a:fillRect/>
          </a:stretch>
        </p:blipFill>
        <p:spPr>
          <a:xfrm>
            <a:off x="7600419" y="1849772"/>
            <a:ext cx="4264395" cy="4068600"/>
          </a:xfrm>
          <a:prstGeom prst="rect">
            <a:avLst/>
          </a:prstGeom>
        </p:spPr>
      </p:pic>
      <p:sp>
        <p:nvSpPr>
          <p:cNvPr id="9" name="TextBox 8">
            <a:extLst>
              <a:ext uri="{FF2B5EF4-FFF2-40B4-BE49-F238E27FC236}">
                <a16:creationId xmlns:a16="http://schemas.microsoft.com/office/drawing/2014/main" id="{229A9E37-781A-6FF6-3E83-EBE2FCF14C41}"/>
              </a:ext>
            </a:extLst>
          </p:cNvPr>
          <p:cNvSpPr txBox="1"/>
          <p:nvPr/>
        </p:nvSpPr>
        <p:spPr>
          <a:xfrm>
            <a:off x="2732314" y="6541645"/>
            <a:ext cx="6096000" cy="307777"/>
          </a:xfrm>
          <a:prstGeom prst="rect">
            <a:avLst/>
          </a:prstGeom>
          <a:noFill/>
        </p:spPr>
        <p:txBody>
          <a:bodyPr wrap="square">
            <a:spAutoFit/>
          </a:bodyPr>
          <a:lstStyle/>
          <a:p>
            <a:r>
              <a:rPr lang="en-IN"/>
              <a:t>https://mathworld.wolfram.com/ChromaticNumber.html</a:t>
            </a:r>
          </a:p>
        </p:txBody>
      </p:sp>
    </p:spTree>
    <p:extLst>
      <p:ext uri="{BB962C8B-B14F-4D97-AF65-F5344CB8AC3E}">
        <p14:creationId xmlns:p14="http://schemas.microsoft.com/office/powerpoint/2010/main" val="6704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Google Shape;573;p36"/>
          <p:cNvSpPr txBox="1">
            <a:spLocks noGrp="1"/>
          </p:cNvSpPr>
          <p:nvPr>
            <p:ph type="title"/>
          </p:nvPr>
        </p:nvSpPr>
        <p:spPr>
          <a:xfrm>
            <a:off x="450600" y="231975"/>
            <a:ext cx="4695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574" name="Google Shape;574;p3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575" name="Google Shape;575;p36"/>
          <p:cNvGraphicFramePr/>
          <p:nvPr/>
        </p:nvGraphicFramePr>
        <p:xfrm>
          <a:off x="6273800" y="4254500"/>
          <a:ext cx="5526400" cy="971550"/>
        </p:xfrm>
        <a:graphic>
          <a:graphicData uri="http://schemas.openxmlformats.org/drawingml/2006/table">
            <a:tbl>
              <a:tblPr firstRow="1" bandRow="1">
                <a:noFill/>
                <a:tableStyleId>{FC5CAD22-50C9-47A0-8F7B-D8EEC300FDCD}</a:tableStyleId>
              </a:tblPr>
              <a:tblGrid>
                <a:gridCol w="1170300">
                  <a:extLst>
                    <a:ext uri="{9D8B030D-6E8A-4147-A177-3AD203B41FA5}">
                      <a16:colId xmlns:a16="http://schemas.microsoft.com/office/drawing/2014/main" val="20000"/>
                    </a:ext>
                  </a:extLst>
                </a:gridCol>
                <a:gridCol w="689600">
                  <a:extLst>
                    <a:ext uri="{9D8B030D-6E8A-4147-A177-3AD203B41FA5}">
                      <a16:colId xmlns:a16="http://schemas.microsoft.com/office/drawing/2014/main" val="20001"/>
                    </a:ext>
                  </a:extLst>
                </a:gridCol>
                <a:gridCol w="722000">
                  <a:extLst>
                    <a:ext uri="{9D8B030D-6E8A-4147-A177-3AD203B41FA5}">
                      <a16:colId xmlns:a16="http://schemas.microsoft.com/office/drawing/2014/main" val="20002"/>
                    </a:ext>
                  </a:extLst>
                </a:gridCol>
                <a:gridCol w="706125">
                  <a:extLst>
                    <a:ext uri="{9D8B030D-6E8A-4147-A177-3AD203B41FA5}">
                      <a16:colId xmlns:a16="http://schemas.microsoft.com/office/drawing/2014/main" val="20003"/>
                    </a:ext>
                  </a:extLst>
                </a:gridCol>
                <a:gridCol w="730250">
                  <a:extLst>
                    <a:ext uri="{9D8B030D-6E8A-4147-A177-3AD203B41FA5}">
                      <a16:colId xmlns:a16="http://schemas.microsoft.com/office/drawing/2014/main" val="20004"/>
                    </a:ext>
                  </a:extLst>
                </a:gridCol>
                <a:gridCol w="737875">
                  <a:extLst>
                    <a:ext uri="{9D8B030D-6E8A-4147-A177-3AD203B41FA5}">
                      <a16:colId xmlns:a16="http://schemas.microsoft.com/office/drawing/2014/main" val="20005"/>
                    </a:ext>
                  </a:extLst>
                </a:gridCol>
                <a:gridCol w="770250">
                  <a:extLst>
                    <a:ext uri="{9D8B030D-6E8A-4147-A177-3AD203B41FA5}">
                      <a16:colId xmlns:a16="http://schemas.microsoft.com/office/drawing/2014/main" val="20006"/>
                    </a:ext>
                  </a:extLst>
                </a:gridCol>
              </a:tblGrid>
              <a:tr h="485775">
                <a:tc>
                  <a:txBody>
                    <a:bodyPr/>
                    <a:lstStyle/>
                    <a:p>
                      <a:pPr marL="0"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Vertex</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a</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b</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d</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e</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f</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0"/>
                  </a:ext>
                </a:extLst>
              </a:tr>
              <a:tr h="485775">
                <a:tc>
                  <a:txBody>
                    <a:bodyPr/>
                    <a:lstStyle/>
                    <a:p>
                      <a:pPr marL="0"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Color</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C3</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381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C3</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76" name="Google Shape;576;p36"/>
          <p:cNvSpPr txBox="1"/>
          <p:nvPr/>
        </p:nvSpPr>
        <p:spPr>
          <a:xfrm>
            <a:off x="6356350" y="3090417"/>
            <a:ext cx="46278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Applying Greedy Algorithm, we have-</a:t>
            </a:r>
            <a:endParaRPr sz="2400">
              <a:solidFill>
                <a:schemeClr val="dk1"/>
              </a:solidFill>
              <a:latin typeface="Calibri"/>
              <a:ea typeface="Calibri"/>
              <a:cs typeface="Calibri"/>
              <a:sym typeface="Calibri"/>
            </a:endParaRPr>
          </a:p>
        </p:txBody>
      </p:sp>
      <p:pic>
        <p:nvPicPr>
          <p:cNvPr id="577" name="Google Shape;577;p36"/>
          <p:cNvPicPr preferRelativeResize="0"/>
          <p:nvPr/>
        </p:nvPicPr>
        <p:blipFill rotWithShape="1">
          <a:blip r:embed="rId3">
            <a:alphaModFix/>
          </a:blip>
          <a:srcRect/>
          <a:stretch/>
        </p:blipFill>
        <p:spPr>
          <a:xfrm>
            <a:off x="488434" y="1576197"/>
            <a:ext cx="4695464" cy="2419350"/>
          </a:xfrm>
          <a:prstGeom prst="rect">
            <a:avLst/>
          </a:prstGeom>
          <a:noFill/>
          <a:ln>
            <a:noFill/>
          </a:ln>
        </p:spPr>
      </p:pic>
      <p:pic>
        <p:nvPicPr>
          <p:cNvPr id="578" name="Google Shape;578;p36"/>
          <p:cNvPicPr preferRelativeResize="0"/>
          <p:nvPr/>
        </p:nvPicPr>
        <p:blipFill rotWithShape="1">
          <a:blip r:embed="rId4">
            <a:alphaModFix/>
          </a:blip>
          <a:srcRect/>
          <a:stretch/>
        </p:blipFill>
        <p:spPr>
          <a:xfrm>
            <a:off x="852670" y="4234053"/>
            <a:ext cx="4695464" cy="2419350"/>
          </a:xfrm>
          <a:prstGeom prst="rect">
            <a:avLst/>
          </a:prstGeom>
          <a:noFill/>
          <a:ln>
            <a:noFill/>
          </a:ln>
        </p:spPr>
      </p:pic>
      <p:pic>
        <p:nvPicPr>
          <p:cNvPr id="579" name="Google Shape;579;p36"/>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37"/>
          <p:cNvSpPr txBox="1">
            <a:spLocks noGrp="1"/>
          </p:cNvSpPr>
          <p:nvPr>
            <p:ph type="title"/>
          </p:nvPr>
        </p:nvSpPr>
        <p:spPr>
          <a:xfrm>
            <a:off x="450601" y="231975"/>
            <a:ext cx="48819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585" name="Google Shape;585;p3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solidFill>
                <a:schemeClr val="dk1"/>
              </a:solidFill>
            </a:endParaRPr>
          </a:p>
        </p:txBody>
      </p:sp>
      <p:graphicFrame>
        <p:nvGraphicFramePr>
          <p:cNvPr id="586" name="Google Shape;586;p37"/>
          <p:cNvGraphicFramePr/>
          <p:nvPr/>
        </p:nvGraphicFramePr>
        <p:xfrm>
          <a:off x="5607558" y="4257040"/>
          <a:ext cx="5521325" cy="971550"/>
        </p:xfrm>
        <a:graphic>
          <a:graphicData uri="http://schemas.openxmlformats.org/drawingml/2006/table">
            <a:tbl>
              <a:tblPr firstRow="1" bandRow="1">
                <a:noFill/>
                <a:tableStyleId>{FC5CAD22-50C9-47A0-8F7B-D8EEC300FDCD}</a:tableStyleId>
              </a:tblPr>
              <a:tblGrid>
                <a:gridCol w="1026800">
                  <a:extLst>
                    <a:ext uri="{9D8B030D-6E8A-4147-A177-3AD203B41FA5}">
                      <a16:colId xmlns:a16="http://schemas.microsoft.com/office/drawing/2014/main" val="20000"/>
                    </a:ext>
                  </a:extLst>
                </a:gridCol>
                <a:gridCol w="605150">
                  <a:extLst>
                    <a:ext uri="{9D8B030D-6E8A-4147-A177-3AD203B41FA5}">
                      <a16:colId xmlns:a16="http://schemas.microsoft.com/office/drawing/2014/main" val="20001"/>
                    </a:ext>
                  </a:extLst>
                </a:gridCol>
                <a:gridCol w="633100">
                  <a:extLst>
                    <a:ext uri="{9D8B030D-6E8A-4147-A177-3AD203B41FA5}">
                      <a16:colId xmlns:a16="http://schemas.microsoft.com/office/drawing/2014/main" val="20002"/>
                    </a:ext>
                  </a:extLst>
                </a:gridCol>
                <a:gridCol w="61912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gridCol w="647075">
                  <a:extLst>
                    <a:ext uri="{9D8B030D-6E8A-4147-A177-3AD203B41FA5}">
                      <a16:colId xmlns:a16="http://schemas.microsoft.com/office/drawing/2014/main" val="20005"/>
                    </a:ext>
                  </a:extLst>
                </a:gridCol>
                <a:gridCol w="675000">
                  <a:extLst>
                    <a:ext uri="{9D8B030D-6E8A-4147-A177-3AD203B41FA5}">
                      <a16:colId xmlns:a16="http://schemas.microsoft.com/office/drawing/2014/main" val="20006"/>
                    </a:ext>
                  </a:extLst>
                </a:gridCol>
                <a:gridCol w="675000">
                  <a:extLst>
                    <a:ext uri="{9D8B030D-6E8A-4147-A177-3AD203B41FA5}">
                      <a16:colId xmlns:a16="http://schemas.microsoft.com/office/drawing/2014/main" val="20007"/>
                    </a:ext>
                  </a:extLst>
                </a:gridCol>
              </a:tblGrid>
              <a:tr h="485775">
                <a:tc>
                  <a:txBody>
                    <a:bodyPr/>
                    <a:lstStyle/>
                    <a:p>
                      <a:pPr marL="635"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Vertex</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a</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b</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d</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e</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794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f</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g</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0"/>
                  </a:ext>
                </a:extLst>
              </a:tr>
              <a:tr h="485775">
                <a:tc>
                  <a:txBody>
                    <a:bodyPr/>
                    <a:lstStyle/>
                    <a:p>
                      <a:pPr marL="635" marR="0" lvl="0" indent="0" algn="ctr" rtl="0">
                        <a:lnSpc>
                          <a:spcPct val="100000"/>
                        </a:lnSpc>
                        <a:spcBef>
                          <a:spcPts val="0"/>
                        </a:spcBef>
                        <a:spcAft>
                          <a:spcPts val="0"/>
                        </a:spcAft>
                        <a:buNone/>
                      </a:pPr>
                      <a:r>
                        <a:rPr lang="en-US" sz="2400" b="1" u="none" strike="noStrike" cap="none">
                          <a:latin typeface="Calibri"/>
                          <a:ea typeface="Calibri"/>
                          <a:cs typeface="Calibri"/>
                          <a:sym typeface="Calibri"/>
                        </a:rPr>
                        <a:t>Color</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C1</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C3</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C2</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C3</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C4</a:t>
                      </a:r>
                      <a:endParaRPr sz="2400" u="none" strike="noStrike" cap="none">
                        <a:latin typeface="Calibri"/>
                        <a:ea typeface="Calibri"/>
                        <a:cs typeface="Calibri"/>
                        <a:sym typeface="Calibri"/>
                      </a:endParaRPr>
                    </a:p>
                  </a:txBody>
                  <a:tcPr marL="0" marR="0" marT="41275" marB="0">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87" name="Google Shape;587;p37"/>
          <p:cNvSpPr txBox="1"/>
          <p:nvPr/>
        </p:nvSpPr>
        <p:spPr>
          <a:xfrm>
            <a:off x="6356350" y="3090417"/>
            <a:ext cx="46278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Applying Greedy Algorithm, we have-</a:t>
            </a:r>
            <a:endParaRPr sz="2400">
              <a:solidFill>
                <a:schemeClr val="dk1"/>
              </a:solidFill>
              <a:latin typeface="Calibri"/>
              <a:ea typeface="Calibri"/>
              <a:cs typeface="Calibri"/>
              <a:sym typeface="Calibri"/>
            </a:endParaRPr>
          </a:p>
        </p:txBody>
      </p:sp>
      <p:pic>
        <p:nvPicPr>
          <p:cNvPr id="588" name="Google Shape;588;p37"/>
          <p:cNvPicPr preferRelativeResize="0"/>
          <p:nvPr/>
        </p:nvPicPr>
        <p:blipFill rotWithShape="1">
          <a:blip r:embed="rId3">
            <a:alphaModFix/>
          </a:blip>
          <a:srcRect/>
          <a:stretch/>
        </p:blipFill>
        <p:spPr>
          <a:xfrm>
            <a:off x="545579" y="1577721"/>
            <a:ext cx="4257320" cy="2457449"/>
          </a:xfrm>
          <a:prstGeom prst="rect">
            <a:avLst/>
          </a:prstGeom>
          <a:noFill/>
          <a:ln>
            <a:noFill/>
          </a:ln>
        </p:spPr>
      </p:pic>
      <p:pic>
        <p:nvPicPr>
          <p:cNvPr id="589" name="Google Shape;589;p37"/>
          <p:cNvPicPr preferRelativeResize="0"/>
          <p:nvPr/>
        </p:nvPicPr>
        <p:blipFill rotWithShape="1">
          <a:blip r:embed="rId4">
            <a:alphaModFix/>
          </a:blip>
          <a:srcRect/>
          <a:stretch/>
        </p:blipFill>
        <p:spPr>
          <a:xfrm>
            <a:off x="918959" y="4258435"/>
            <a:ext cx="4257320" cy="2457448"/>
          </a:xfrm>
          <a:prstGeom prst="rect">
            <a:avLst/>
          </a:prstGeom>
          <a:noFill/>
          <a:ln>
            <a:noFill/>
          </a:ln>
        </p:spPr>
      </p:pic>
      <p:pic>
        <p:nvPicPr>
          <p:cNvPr id="590" name="Google Shape;590;p37"/>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450601" y="231975"/>
            <a:ext cx="48381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596" name="Google Shape;596;p38"/>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97" name="Google Shape;597;p38"/>
          <p:cNvPicPr preferRelativeResize="0"/>
          <p:nvPr/>
        </p:nvPicPr>
        <p:blipFill rotWithShape="1">
          <a:blip r:embed="rId3">
            <a:alphaModFix/>
          </a:blip>
          <a:srcRect/>
          <a:stretch/>
        </p:blipFill>
        <p:spPr>
          <a:xfrm>
            <a:off x="883919" y="1770888"/>
            <a:ext cx="3368039" cy="3352800"/>
          </a:xfrm>
          <a:prstGeom prst="rect">
            <a:avLst/>
          </a:prstGeom>
          <a:noFill/>
          <a:ln>
            <a:noFill/>
          </a:ln>
        </p:spPr>
      </p:pic>
      <p:pic>
        <p:nvPicPr>
          <p:cNvPr id="598" name="Google Shape;598;p38"/>
          <p:cNvPicPr preferRelativeResize="0"/>
          <p:nvPr/>
        </p:nvPicPr>
        <p:blipFill rotWithShape="1">
          <a:blip r:embed="rId4">
            <a:alphaModFix/>
          </a:blip>
          <a:srcRect/>
          <a:stretch/>
        </p:blipFill>
        <p:spPr>
          <a:xfrm>
            <a:off x="6409944" y="1770888"/>
            <a:ext cx="3448811" cy="3435096"/>
          </a:xfrm>
          <a:prstGeom prst="rect">
            <a:avLst/>
          </a:prstGeom>
          <a:noFill/>
          <a:ln>
            <a:noFill/>
          </a:ln>
        </p:spPr>
      </p:pic>
      <p:pic>
        <p:nvPicPr>
          <p:cNvPr id="599" name="Google Shape;599;p38"/>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603"/>
        <p:cNvGrpSpPr/>
        <p:nvPr/>
      </p:nvGrpSpPr>
      <p:grpSpPr>
        <a:xfrm>
          <a:off x="0" y="0"/>
          <a:ext cx="0" cy="0"/>
          <a:chOff x="0" y="0"/>
          <a:chExt cx="0" cy="0"/>
        </a:xfrm>
      </p:grpSpPr>
      <p:sp>
        <p:nvSpPr>
          <p:cNvPr id="604" name="Google Shape;604;p39"/>
          <p:cNvSpPr txBox="1">
            <a:spLocks noGrp="1"/>
          </p:cNvSpPr>
          <p:nvPr>
            <p:ph type="title"/>
          </p:nvPr>
        </p:nvSpPr>
        <p:spPr>
          <a:xfrm>
            <a:off x="450601" y="231975"/>
            <a:ext cx="4794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05" name="Google Shape;605;p39"/>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6" name="Google Shape;606;p39"/>
          <p:cNvSpPr txBox="1"/>
          <p:nvPr/>
        </p:nvSpPr>
        <p:spPr>
          <a:xfrm>
            <a:off x="193039" y="1572209"/>
            <a:ext cx="8021400" cy="377473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u="sng" dirty="0">
                <a:solidFill>
                  <a:schemeClr val="dk1"/>
                </a:solidFill>
                <a:latin typeface="Calibri"/>
                <a:ea typeface="Calibri"/>
                <a:cs typeface="Calibri"/>
                <a:sym typeface="Calibri"/>
              </a:rPr>
              <a:t>Drawbacks of Greedy Algorithm</a:t>
            </a:r>
            <a:endParaRPr sz="2800" dirty="0">
              <a:solidFill>
                <a:schemeClr val="dk1"/>
              </a:solidFill>
              <a:latin typeface="Calibri"/>
              <a:ea typeface="Calibri"/>
              <a:cs typeface="Calibri"/>
              <a:sym typeface="Calibri"/>
            </a:endParaRPr>
          </a:p>
          <a:p>
            <a:pPr marL="149860" lvl="0" indent="0" algn="l" rtl="0">
              <a:lnSpc>
                <a:spcPct val="100000"/>
              </a:lnSpc>
              <a:spcBef>
                <a:spcPts val="2915"/>
              </a:spcBef>
              <a:spcAft>
                <a:spcPts val="0"/>
              </a:spcAft>
              <a:buNone/>
            </a:pPr>
            <a:r>
              <a:rPr lang="en-US" sz="2400" dirty="0">
                <a:solidFill>
                  <a:schemeClr val="dk1"/>
                </a:solidFill>
                <a:latin typeface="Calibri"/>
                <a:ea typeface="Calibri"/>
                <a:cs typeface="Calibri"/>
                <a:sym typeface="Calibri"/>
              </a:rPr>
              <a:t>There are following drawbacks of the above Greedy Algorithm</a:t>
            </a:r>
            <a:endParaRPr sz="2400" dirty="0">
              <a:solidFill>
                <a:schemeClr val="dk1"/>
              </a:solidFill>
              <a:latin typeface="Calibri"/>
              <a:ea typeface="Calibri"/>
              <a:cs typeface="Calibri"/>
              <a:sym typeface="Calibri"/>
            </a:endParaRPr>
          </a:p>
          <a:p>
            <a:pPr marL="324485" marR="5080" lvl="0" indent="-311785" algn="l" rtl="0">
              <a:lnSpc>
                <a:spcPct val="100000"/>
              </a:lnSpc>
              <a:spcBef>
                <a:spcPts val="28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The above algorithm does not always </a:t>
            </a:r>
            <a:r>
              <a:rPr lang="en-US" sz="2400" b="1" dirty="0">
                <a:solidFill>
                  <a:srgbClr val="0070C0"/>
                </a:solidFill>
                <a:latin typeface="Calibri"/>
                <a:ea typeface="Calibri"/>
                <a:cs typeface="Calibri"/>
                <a:sym typeface="Calibri"/>
              </a:rPr>
              <a:t>use minimum number of colors.</a:t>
            </a:r>
          </a:p>
          <a:p>
            <a:pPr marL="324485" marR="5080" lvl="0" indent="-311785" algn="l" rtl="0">
              <a:lnSpc>
                <a:spcPct val="100000"/>
              </a:lnSpc>
              <a:spcBef>
                <a:spcPts val="2880"/>
              </a:spcBef>
              <a:spcAft>
                <a:spcPts val="0"/>
              </a:spcAft>
              <a:buClr>
                <a:schemeClr val="dk1"/>
              </a:buClr>
              <a:buSzPts val="2400"/>
              <a:buFont typeface="Arial"/>
              <a:buChar char="•"/>
            </a:pPr>
            <a:endParaRPr sz="2400" b="1" dirty="0">
              <a:solidFill>
                <a:srgbClr val="0070C0"/>
              </a:solidFill>
              <a:latin typeface="Calibri"/>
              <a:ea typeface="Calibri"/>
              <a:cs typeface="Calibri"/>
              <a:sym typeface="Calibri"/>
            </a:endParaRPr>
          </a:p>
          <a:p>
            <a:pPr marL="324485" marR="6350" lvl="0" indent="-31178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The # of colors used  depend on the order in which the vertices are processed.</a:t>
            </a:r>
            <a:endParaRPr sz="2400" dirty="0">
              <a:solidFill>
                <a:schemeClr val="dk1"/>
              </a:solidFill>
              <a:latin typeface="Calibri"/>
              <a:ea typeface="Calibri"/>
              <a:cs typeface="Calibri"/>
              <a:sym typeface="Calibri"/>
            </a:endParaRPr>
          </a:p>
        </p:txBody>
      </p:sp>
      <p:pic>
        <p:nvPicPr>
          <p:cNvPr id="607" name="Google Shape;607;p39"/>
          <p:cNvPicPr preferRelativeResize="0"/>
          <p:nvPr/>
        </p:nvPicPr>
        <p:blipFill rotWithShape="1">
          <a:blip r:embed="rId3">
            <a:alphaModFix/>
          </a:blip>
          <a:srcRect/>
          <a:stretch/>
        </p:blipFill>
        <p:spPr>
          <a:xfrm>
            <a:off x="8586216" y="2478023"/>
            <a:ext cx="3348228" cy="3560064"/>
          </a:xfrm>
          <a:prstGeom prst="rect">
            <a:avLst/>
          </a:prstGeom>
          <a:noFill/>
          <a:ln>
            <a:noFill/>
          </a:ln>
        </p:spPr>
      </p:pic>
      <p:pic>
        <p:nvPicPr>
          <p:cNvPr id="608" name="Google Shape;608;p39"/>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612"/>
        <p:cNvGrpSpPr/>
        <p:nvPr/>
      </p:nvGrpSpPr>
      <p:grpSpPr>
        <a:xfrm>
          <a:off x="0" y="0"/>
          <a:ext cx="0" cy="0"/>
          <a:chOff x="0" y="0"/>
          <a:chExt cx="0" cy="0"/>
        </a:xfrm>
      </p:grpSpPr>
      <p:sp>
        <p:nvSpPr>
          <p:cNvPr id="613" name="Google Shape;613;p40"/>
          <p:cNvSpPr txBox="1">
            <a:spLocks noGrp="1"/>
          </p:cNvSpPr>
          <p:nvPr>
            <p:ph type="title"/>
          </p:nvPr>
        </p:nvSpPr>
        <p:spPr>
          <a:xfrm>
            <a:off x="450600" y="231975"/>
            <a:ext cx="4620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14" name="Google Shape;614;p4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615" name="Google Shape;615;p40"/>
          <p:cNvGrpSpPr/>
          <p:nvPr/>
        </p:nvGrpSpPr>
        <p:grpSpPr>
          <a:xfrm>
            <a:off x="3239960" y="2496185"/>
            <a:ext cx="3775455" cy="1955800"/>
            <a:chOff x="3354070" y="2465577"/>
            <a:chExt cx="3775455" cy="1955800"/>
          </a:xfrm>
        </p:grpSpPr>
        <p:sp>
          <p:nvSpPr>
            <p:cNvPr id="616" name="Google Shape;616;p40"/>
            <p:cNvSpPr/>
            <p:nvPr/>
          </p:nvSpPr>
          <p:spPr>
            <a:xfrm>
              <a:off x="3436620" y="2548127"/>
              <a:ext cx="3610610" cy="1790700"/>
            </a:xfrm>
            <a:custGeom>
              <a:avLst/>
              <a:gdLst/>
              <a:ahLst/>
              <a:cxnLst/>
              <a:rect l="l" t="t" r="r" b="b"/>
              <a:pathLst>
                <a:path w="3610609" h="1790700" extrusionOk="0">
                  <a:moveTo>
                    <a:pt x="0" y="0"/>
                  </a:moveTo>
                  <a:lnTo>
                    <a:pt x="3609975" y="0"/>
                  </a:lnTo>
                </a:path>
                <a:path w="3610609" h="1790700" extrusionOk="0">
                  <a:moveTo>
                    <a:pt x="0" y="0"/>
                  </a:moveTo>
                  <a:lnTo>
                    <a:pt x="600075" y="1790700"/>
                  </a:lnTo>
                </a:path>
                <a:path w="3610609" h="1790700" extrusionOk="0">
                  <a:moveTo>
                    <a:pt x="3610355" y="0"/>
                  </a:moveTo>
                  <a:lnTo>
                    <a:pt x="3000755" y="1790700"/>
                  </a:lnTo>
                </a:path>
                <a:path w="3610609" h="1790700" extrusionOk="0">
                  <a:moveTo>
                    <a:pt x="600455" y="1790700"/>
                  </a:moveTo>
                  <a:lnTo>
                    <a:pt x="3029330" y="1790700"/>
                  </a:lnTo>
                </a:path>
                <a:path w="3610609" h="1790700" extrusionOk="0">
                  <a:moveTo>
                    <a:pt x="600455" y="1790700"/>
                  </a:moveTo>
                  <a:lnTo>
                    <a:pt x="1533905" y="0"/>
                  </a:lnTo>
                </a:path>
                <a:path w="3610609" h="1790700" extrusionOk="0">
                  <a:moveTo>
                    <a:pt x="1542288" y="0"/>
                  </a:moveTo>
                  <a:lnTo>
                    <a:pt x="3028188" y="179070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17" name="Google Shape;617;p40"/>
            <p:cNvPicPr preferRelativeResize="0"/>
            <p:nvPr/>
          </p:nvPicPr>
          <p:blipFill rotWithShape="1">
            <a:blip r:embed="rId3">
              <a:alphaModFix/>
            </a:blip>
            <a:srcRect/>
            <a:stretch/>
          </p:blipFill>
          <p:spPr>
            <a:xfrm>
              <a:off x="4878070" y="2465577"/>
              <a:ext cx="183387" cy="154432"/>
            </a:xfrm>
            <a:prstGeom prst="rect">
              <a:avLst/>
            </a:prstGeom>
            <a:noFill/>
            <a:ln>
              <a:noFill/>
            </a:ln>
          </p:spPr>
        </p:pic>
        <p:pic>
          <p:nvPicPr>
            <p:cNvPr id="618" name="Google Shape;618;p40"/>
            <p:cNvPicPr preferRelativeResize="0"/>
            <p:nvPr/>
          </p:nvPicPr>
          <p:blipFill rotWithShape="1">
            <a:blip r:embed="rId4">
              <a:alphaModFix/>
            </a:blip>
            <a:srcRect/>
            <a:stretch/>
          </p:blipFill>
          <p:spPr>
            <a:xfrm>
              <a:off x="6944614" y="2474721"/>
              <a:ext cx="184911" cy="155955"/>
            </a:xfrm>
            <a:prstGeom prst="rect">
              <a:avLst/>
            </a:prstGeom>
            <a:noFill/>
            <a:ln>
              <a:noFill/>
            </a:ln>
          </p:spPr>
        </p:pic>
        <p:pic>
          <p:nvPicPr>
            <p:cNvPr id="619" name="Google Shape;619;p40"/>
            <p:cNvPicPr preferRelativeResize="0"/>
            <p:nvPr/>
          </p:nvPicPr>
          <p:blipFill rotWithShape="1">
            <a:blip r:embed="rId4">
              <a:alphaModFix/>
            </a:blip>
            <a:srcRect/>
            <a:stretch/>
          </p:blipFill>
          <p:spPr>
            <a:xfrm>
              <a:off x="6335014" y="4265422"/>
              <a:ext cx="184912" cy="155955"/>
            </a:xfrm>
            <a:prstGeom prst="rect">
              <a:avLst/>
            </a:prstGeom>
            <a:noFill/>
            <a:ln>
              <a:noFill/>
            </a:ln>
          </p:spPr>
        </p:pic>
        <p:pic>
          <p:nvPicPr>
            <p:cNvPr id="620" name="Google Shape;620;p40"/>
            <p:cNvPicPr preferRelativeResize="0"/>
            <p:nvPr/>
          </p:nvPicPr>
          <p:blipFill rotWithShape="1">
            <a:blip r:embed="rId5">
              <a:alphaModFix/>
            </a:blip>
            <a:srcRect/>
            <a:stretch/>
          </p:blipFill>
          <p:spPr>
            <a:xfrm>
              <a:off x="3354070" y="2483865"/>
              <a:ext cx="183387" cy="155956"/>
            </a:xfrm>
            <a:prstGeom prst="rect">
              <a:avLst/>
            </a:prstGeom>
            <a:noFill/>
            <a:ln>
              <a:noFill/>
            </a:ln>
          </p:spPr>
        </p:pic>
        <p:pic>
          <p:nvPicPr>
            <p:cNvPr id="621" name="Google Shape;621;p40"/>
            <p:cNvPicPr preferRelativeResize="0"/>
            <p:nvPr/>
          </p:nvPicPr>
          <p:blipFill rotWithShape="1">
            <a:blip r:embed="rId3">
              <a:alphaModFix/>
            </a:blip>
            <a:srcRect/>
            <a:stretch/>
          </p:blipFill>
          <p:spPr>
            <a:xfrm>
              <a:off x="3954526" y="4256277"/>
              <a:ext cx="183387" cy="154432"/>
            </a:xfrm>
            <a:prstGeom prst="rect">
              <a:avLst/>
            </a:prstGeom>
            <a:noFill/>
            <a:ln>
              <a:noFill/>
            </a:ln>
          </p:spPr>
        </p:pic>
      </p:grpSp>
      <p:sp>
        <p:nvSpPr>
          <p:cNvPr id="622" name="Google Shape;622;p40"/>
          <p:cNvSpPr txBox="1"/>
          <p:nvPr/>
        </p:nvSpPr>
        <p:spPr>
          <a:xfrm>
            <a:off x="3010661" y="2279726"/>
            <a:ext cx="245745"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v1</a:t>
            </a:r>
            <a:endParaRPr sz="1800">
              <a:latin typeface="Calibri"/>
              <a:ea typeface="Calibri"/>
              <a:cs typeface="Calibri"/>
              <a:sym typeface="Calibri"/>
            </a:endParaRPr>
          </a:p>
        </p:txBody>
      </p:sp>
      <p:sp>
        <p:nvSpPr>
          <p:cNvPr id="623" name="Google Shape;623;p40"/>
          <p:cNvSpPr txBox="1"/>
          <p:nvPr/>
        </p:nvSpPr>
        <p:spPr>
          <a:xfrm>
            <a:off x="4825365" y="2139441"/>
            <a:ext cx="24574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v2</a:t>
            </a:r>
            <a:endParaRPr sz="1800">
              <a:latin typeface="Calibri"/>
              <a:ea typeface="Calibri"/>
              <a:cs typeface="Calibri"/>
              <a:sym typeface="Calibri"/>
            </a:endParaRPr>
          </a:p>
        </p:txBody>
      </p:sp>
      <p:sp>
        <p:nvSpPr>
          <p:cNvPr id="624" name="Google Shape;624;p40"/>
          <p:cNvSpPr txBox="1"/>
          <p:nvPr/>
        </p:nvSpPr>
        <p:spPr>
          <a:xfrm>
            <a:off x="6892543" y="2178177"/>
            <a:ext cx="24574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v3</a:t>
            </a:r>
            <a:endParaRPr sz="1800">
              <a:latin typeface="Calibri"/>
              <a:ea typeface="Calibri"/>
              <a:cs typeface="Calibri"/>
              <a:sym typeface="Calibri"/>
            </a:endParaRPr>
          </a:p>
        </p:txBody>
      </p:sp>
      <p:sp>
        <p:nvSpPr>
          <p:cNvPr id="625" name="Google Shape;625;p40"/>
          <p:cNvSpPr txBox="1"/>
          <p:nvPr/>
        </p:nvSpPr>
        <p:spPr>
          <a:xfrm>
            <a:off x="3877436" y="4361815"/>
            <a:ext cx="24574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v4</a:t>
            </a:r>
            <a:endParaRPr sz="1800">
              <a:latin typeface="Calibri"/>
              <a:ea typeface="Calibri"/>
              <a:cs typeface="Calibri"/>
              <a:sym typeface="Calibri"/>
            </a:endParaRPr>
          </a:p>
        </p:txBody>
      </p:sp>
      <p:sp>
        <p:nvSpPr>
          <p:cNvPr id="626" name="Google Shape;626;p40"/>
          <p:cNvSpPr txBox="1"/>
          <p:nvPr/>
        </p:nvSpPr>
        <p:spPr>
          <a:xfrm>
            <a:off x="6430517" y="4330700"/>
            <a:ext cx="24574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v5</a:t>
            </a:r>
            <a:endParaRPr sz="1800">
              <a:latin typeface="Calibri"/>
              <a:ea typeface="Calibri"/>
              <a:cs typeface="Calibri"/>
              <a:sym typeface="Calibri"/>
            </a:endParaRPr>
          </a:p>
        </p:txBody>
      </p:sp>
      <p:sp>
        <p:nvSpPr>
          <p:cNvPr id="627" name="Google Shape;627;p40"/>
          <p:cNvSpPr txBox="1"/>
          <p:nvPr/>
        </p:nvSpPr>
        <p:spPr>
          <a:xfrm>
            <a:off x="2022094" y="5333746"/>
            <a:ext cx="1692910" cy="57467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a:latin typeface="Calibri"/>
                <a:ea typeface="Calibri"/>
                <a:cs typeface="Calibri"/>
                <a:sym typeface="Calibri"/>
              </a:rPr>
              <a:t>V1, V2, V3, V4, V5 V5, V4, V3, V2, V1</a:t>
            </a:r>
            <a:endParaRPr sz="1800">
              <a:latin typeface="Calibri"/>
              <a:ea typeface="Calibri"/>
              <a:cs typeface="Calibri"/>
              <a:sym typeface="Calibri"/>
            </a:endParaRPr>
          </a:p>
        </p:txBody>
      </p:sp>
      <p:sp>
        <p:nvSpPr>
          <p:cNvPr id="628" name="Google Shape;628;p40"/>
          <p:cNvSpPr txBox="1"/>
          <p:nvPr/>
        </p:nvSpPr>
        <p:spPr>
          <a:xfrm>
            <a:off x="450595" y="1434210"/>
            <a:ext cx="40455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u="sng" dirty="0">
                <a:solidFill>
                  <a:schemeClr val="dk1"/>
                </a:solidFill>
                <a:latin typeface="Calibri"/>
                <a:ea typeface="Calibri"/>
                <a:cs typeface="Calibri"/>
                <a:sym typeface="Calibri"/>
              </a:rPr>
              <a:t>Drawback of Greedy Algorithm</a:t>
            </a:r>
            <a:endParaRPr sz="2400" dirty="0">
              <a:solidFill>
                <a:schemeClr val="dk1"/>
              </a:solidFill>
              <a:latin typeface="Calibri"/>
              <a:ea typeface="Calibri"/>
              <a:cs typeface="Calibri"/>
              <a:sym typeface="Calibri"/>
            </a:endParaRPr>
          </a:p>
        </p:txBody>
      </p:sp>
      <p:pic>
        <p:nvPicPr>
          <p:cNvPr id="629" name="Google Shape;629;p40"/>
          <p:cNvPicPr preferRelativeResize="0"/>
          <p:nvPr/>
        </p:nvPicPr>
        <p:blipFill rotWithShape="1">
          <a:blip r:embed="rId6">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861A251-D082-500C-26E4-1CA28AED3BF7}"/>
                  </a:ext>
                </a:extLst>
              </p14:cNvPr>
              <p14:cNvContentPartPr/>
              <p14:nvPr/>
            </p14:nvContentPartPr>
            <p14:xfrm>
              <a:off x="293040" y="1692720"/>
              <a:ext cx="11360160" cy="3897000"/>
            </p14:xfrm>
          </p:contentPart>
        </mc:Choice>
        <mc:Fallback xmlns="">
          <p:pic>
            <p:nvPicPr>
              <p:cNvPr id="2" name="Ink 1">
                <a:extLst>
                  <a:ext uri="{FF2B5EF4-FFF2-40B4-BE49-F238E27FC236}">
                    <a16:creationId xmlns:a16="http://schemas.microsoft.com/office/drawing/2014/main" id="{D861A251-D082-500C-26E4-1CA28AED3BF7}"/>
                  </a:ext>
                </a:extLst>
              </p:cNvPr>
              <p:cNvPicPr/>
              <p:nvPr/>
            </p:nvPicPr>
            <p:blipFill>
              <a:blip r:embed="rId8"/>
              <a:stretch>
                <a:fillRect/>
              </a:stretch>
            </p:blipFill>
            <p:spPr>
              <a:xfrm>
                <a:off x="283680" y="1683360"/>
                <a:ext cx="11378880" cy="391572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450600" y="231975"/>
            <a:ext cx="46494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35" name="Google Shape;635;p4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6" name="Google Shape;636;p41"/>
          <p:cNvSpPr txBox="1"/>
          <p:nvPr/>
        </p:nvSpPr>
        <p:spPr>
          <a:xfrm>
            <a:off x="279298" y="1246028"/>
            <a:ext cx="11426100" cy="4566300"/>
          </a:xfrm>
          <a:prstGeom prst="rect">
            <a:avLst/>
          </a:prstGeom>
          <a:noFill/>
          <a:ln>
            <a:noFill/>
          </a:ln>
        </p:spPr>
        <p:txBody>
          <a:bodyPr spcFirstLastPara="1" wrap="square" lIns="0" tIns="240650" rIns="0" bIns="0" anchor="t" anchorCtr="0">
            <a:spAutoFit/>
          </a:bodyPr>
          <a:lstStyle/>
          <a:p>
            <a:pPr marL="12700" lvl="0" indent="0" algn="l" rtl="0">
              <a:lnSpc>
                <a:spcPct val="100000"/>
              </a:lnSpc>
              <a:spcBef>
                <a:spcPts val="0"/>
              </a:spcBef>
              <a:spcAft>
                <a:spcPts val="0"/>
              </a:spcAft>
              <a:buNone/>
            </a:pPr>
            <a:r>
              <a:rPr lang="en-US" sz="2800" b="1">
                <a:solidFill>
                  <a:schemeClr val="dk1"/>
                </a:solidFill>
                <a:latin typeface="Calibri"/>
                <a:ea typeface="Calibri"/>
                <a:cs typeface="Calibri"/>
                <a:sym typeface="Calibri"/>
              </a:rPr>
              <a:t>Welsh Powell Graph coloring Algorithm</a:t>
            </a:r>
            <a:endParaRPr sz="2800">
              <a:solidFill>
                <a:schemeClr val="dk1"/>
              </a:solidFill>
              <a:latin typeface="Calibri"/>
              <a:ea typeface="Calibri"/>
              <a:cs typeface="Calibri"/>
              <a:sym typeface="Calibri"/>
            </a:endParaRPr>
          </a:p>
          <a:p>
            <a:pPr marL="379730" lvl="0" indent="-367030" algn="l" rtl="0">
              <a:lnSpc>
                <a:spcPct val="100000"/>
              </a:lnSpc>
              <a:spcBef>
                <a:spcPts val="154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Find the degree of each vertex</a:t>
            </a:r>
            <a:endParaRPr sz="2400">
              <a:solidFill>
                <a:schemeClr val="dk1"/>
              </a:solidFill>
              <a:latin typeface="Calibri"/>
              <a:ea typeface="Calibri"/>
              <a:cs typeface="Calibri"/>
              <a:sym typeface="Calibri"/>
            </a:endParaRPr>
          </a:p>
          <a:p>
            <a:pPr marL="379730" lvl="0" indent="-367030" algn="l" rtl="0">
              <a:lnSpc>
                <a:spcPct val="100000"/>
              </a:lnSpc>
              <a:spcBef>
                <a:spcPts val="144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List the vertices in order of descending degrees.</a:t>
            </a:r>
            <a:endParaRPr sz="2400">
              <a:solidFill>
                <a:schemeClr val="dk1"/>
              </a:solidFill>
              <a:latin typeface="Calibri"/>
              <a:ea typeface="Calibri"/>
              <a:cs typeface="Calibri"/>
              <a:sym typeface="Calibri"/>
            </a:endParaRPr>
          </a:p>
          <a:p>
            <a:pPr marL="379730" lvl="0" indent="-367030" algn="l" rtl="0">
              <a:lnSpc>
                <a:spcPct val="100000"/>
              </a:lnSpc>
              <a:spcBef>
                <a:spcPts val="144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Color the first vertex with color 1.</a:t>
            </a:r>
            <a:endParaRPr sz="2400">
              <a:solidFill>
                <a:schemeClr val="dk1"/>
              </a:solidFill>
              <a:latin typeface="Calibri"/>
              <a:ea typeface="Calibri"/>
              <a:cs typeface="Calibri"/>
              <a:sym typeface="Calibri"/>
            </a:endParaRPr>
          </a:p>
          <a:p>
            <a:pPr marL="379730" marR="5080" lvl="0" indent="-367030" algn="l" rtl="0">
              <a:lnSpc>
                <a:spcPct val="150000"/>
              </a:lnSpc>
              <a:spcBef>
                <a:spcPts val="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Move down the list and color all the vertices not connected to the colored vertex, with the same color.</a:t>
            </a:r>
            <a:endParaRPr sz="2400">
              <a:solidFill>
                <a:schemeClr val="dk1"/>
              </a:solidFill>
              <a:latin typeface="Calibri"/>
              <a:ea typeface="Calibri"/>
              <a:cs typeface="Calibri"/>
              <a:sym typeface="Calibri"/>
            </a:endParaRPr>
          </a:p>
          <a:p>
            <a:pPr marL="377825" lvl="0" indent="-365125" algn="l" rtl="0">
              <a:lnSpc>
                <a:spcPct val="100000"/>
              </a:lnSpc>
              <a:spcBef>
                <a:spcPts val="144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Repeat step 4 on all uncolored vertices with a new color, in descending order of degrees</a:t>
            </a:r>
            <a:endParaRPr sz="2400">
              <a:solidFill>
                <a:schemeClr val="dk1"/>
              </a:solidFill>
              <a:latin typeface="Calibri"/>
              <a:ea typeface="Calibri"/>
              <a:cs typeface="Calibri"/>
              <a:sym typeface="Calibri"/>
            </a:endParaRPr>
          </a:p>
          <a:p>
            <a:pPr marL="12700" lvl="0" indent="0" algn="l" rtl="0">
              <a:lnSpc>
                <a:spcPct val="100000"/>
              </a:lnSpc>
              <a:spcBef>
                <a:spcPts val="1440"/>
              </a:spcBef>
              <a:spcAft>
                <a:spcPts val="0"/>
              </a:spcAft>
              <a:buNone/>
            </a:pPr>
            <a:r>
              <a:rPr lang="en-US" sz="2400">
                <a:solidFill>
                  <a:schemeClr val="dk1"/>
                </a:solidFill>
                <a:latin typeface="Calibri"/>
                <a:ea typeface="Calibri"/>
                <a:cs typeface="Calibri"/>
                <a:sym typeface="Calibri"/>
              </a:rPr>
              <a:t>until all the vertices are colored.</a:t>
            </a:r>
            <a:endParaRPr sz="2400">
              <a:solidFill>
                <a:schemeClr val="dk1"/>
              </a:solidFill>
              <a:latin typeface="Calibri"/>
              <a:ea typeface="Calibri"/>
              <a:cs typeface="Calibri"/>
              <a:sym typeface="Calibri"/>
            </a:endParaRPr>
          </a:p>
        </p:txBody>
      </p:sp>
      <p:pic>
        <p:nvPicPr>
          <p:cNvPr id="637" name="Google Shape;637;p41"/>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450600" y="231975"/>
            <a:ext cx="46494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35" name="Google Shape;635;p4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6" name="Google Shape;636;p41"/>
          <p:cNvSpPr txBox="1"/>
          <p:nvPr/>
        </p:nvSpPr>
        <p:spPr>
          <a:xfrm>
            <a:off x="279298" y="1246028"/>
            <a:ext cx="11426100" cy="673887"/>
          </a:xfrm>
          <a:prstGeom prst="rect">
            <a:avLst/>
          </a:prstGeom>
          <a:noFill/>
          <a:ln>
            <a:noFill/>
          </a:ln>
        </p:spPr>
        <p:txBody>
          <a:bodyPr spcFirstLastPara="1" wrap="square" lIns="0" tIns="240650" rIns="0" bIns="0" anchor="t" anchorCtr="0">
            <a:spAutoFit/>
          </a:bodyPr>
          <a:lstStyle/>
          <a:p>
            <a:pPr marL="12700" lvl="0" indent="0" algn="l" rtl="0">
              <a:lnSpc>
                <a:spcPct val="100000"/>
              </a:lnSpc>
              <a:spcBef>
                <a:spcPts val="0"/>
              </a:spcBef>
              <a:spcAft>
                <a:spcPts val="0"/>
              </a:spcAft>
              <a:buNone/>
            </a:pPr>
            <a:r>
              <a:rPr lang="en-US" sz="2800" b="1" dirty="0">
                <a:solidFill>
                  <a:schemeClr val="dk1"/>
                </a:solidFill>
                <a:latin typeface="Calibri"/>
                <a:ea typeface="Calibri"/>
                <a:cs typeface="Calibri"/>
                <a:sym typeface="Calibri"/>
              </a:rPr>
              <a:t>Welsh Powell Graph coloring Algorithm</a:t>
            </a:r>
            <a:endParaRPr sz="2800" dirty="0">
              <a:solidFill>
                <a:schemeClr val="dk1"/>
              </a:solidFill>
              <a:latin typeface="Calibri"/>
              <a:ea typeface="Calibri"/>
              <a:cs typeface="Calibri"/>
              <a:sym typeface="Calibri"/>
            </a:endParaRPr>
          </a:p>
        </p:txBody>
      </p:sp>
      <p:pic>
        <p:nvPicPr>
          <p:cNvPr id="637" name="Google Shape;637;p41"/>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0AB3966C-44CF-1647-3E9E-DF38EC73A7E3}"/>
              </a:ext>
            </a:extLst>
          </p:cNvPr>
          <p:cNvPicPr>
            <a:picLocks noChangeAspect="1"/>
          </p:cNvPicPr>
          <p:nvPr/>
        </p:nvPicPr>
        <p:blipFill>
          <a:blip r:embed="rId4"/>
          <a:stretch>
            <a:fillRect/>
          </a:stretch>
        </p:blipFill>
        <p:spPr>
          <a:xfrm>
            <a:off x="762246" y="2487611"/>
            <a:ext cx="4026107" cy="312436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8782866-337A-01C0-7460-F66793745148}"/>
                  </a:ext>
                </a:extLst>
              </p14:cNvPr>
              <p14:cNvContentPartPr/>
              <p14:nvPr/>
            </p14:nvContentPartPr>
            <p14:xfrm>
              <a:off x="4960800" y="1637280"/>
              <a:ext cx="4277880" cy="3542040"/>
            </p14:xfrm>
          </p:contentPart>
        </mc:Choice>
        <mc:Fallback xmlns="">
          <p:pic>
            <p:nvPicPr>
              <p:cNvPr id="6" name="Ink 5">
                <a:extLst>
                  <a:ext uri="{FF2B5EF4-FFF2-40B4-BE49-F238E27FC236}">
                    <a16:creationId xmlns:a16="http://schemas.microsoft.com/office/drawing/2014/main" id="{78782866-337A-01C0-7460-F66793745148}"/>
                  </a:ext>
                </a:extLst>
              </p:cNvPr>
              <p:cNvPicPr/>
              <p:nvPr/>
            </p:nvPicPr>
            <p:blipFill>
              <a:blip r:embed="rId6"/>
              <a:stretch>
                <a:fillRect/>
              </a:stretch>
            </p:blipFill>
            <p:spPr>
              <a:xfrm>
                <a:off x="4951440" y="1627920"/>
                <a:ext cx="4296600" cy="3560760"/>
              </a:xfrm>
              <a:prstGeom prst="rect">
                <a:avLst/>
              </a:prstGeom>
            </p:spPr>
          </p:pic>
        </mc:Fallback>
      </mc:AlternateContent>
    </p:spTree>
    <p:extLst>
      <p:ext uri="{BB962C8B-B14F-4D97-AF65-F5344CB8AC3E}">
        <p14:creationId xmlns:p14="http://schemas.microsoft.com/office/powerpoint/2010/main" val="351330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41"/>
        <p:cNvGrpSpPr/>
        <p:nvPr/>
      </p:nvGrpSpPr>
      <p:grpSpPr>
        <a:xfrm>
          <a:off x="0" y="0"/>
          <a:ext cx="0" cy="0"/>
          <a:chOff x="0" y="0"/>
          <a:chExt cx="0" cy="0"/>
        </a:xfrm>
      </p:grpSpPr>
      <p:sp>
        <p:nvSpPr>
          <p:cNvPr id="642" name="Google Shape;642;p42"/>
          <p:cNvSpPr txBox="1">
            <a:spLocks noGrp="1"/>
          </p:cNvSpPr>
          <p:nvPr>
            <p:ph type="title"/>
          </p:nvPr>
        </p:nvSpPr>
        <p:spPr>
          <a:xfrm>
            <a:off x="450600" y="231975"/>
            <a:ext cx="4663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graphicFrame>
        <p:nvGraphicFramePr>
          <p:cNvPr id="643" name="Google Shape;643;p42"/>
          <p:cNvGraphicFramePr/>
          <p:nvPr/>
        </p:nvGraphicFramePr>
        <p:xfrm>
          <a:off x="0" y="1298447"/>
          <a:ext cx="10417825" cy="5483875"/>
        </p:xfrm>
        <a:graphic>
          <a:graphicData uri="http://schemas.openxmlformats.org/drawingml/2006/table">
            <a:tbl>
              <a:tblPr firstRow="1" bandRow="1">
                <a:noFill/>
                <a:tableStyleId>{FC5CAD22-50C9-47A0-8F7B-D8EEC300FDCD}</a:tableStyleId>
              </a:tblPr>
              <a:tblGrid>
                <a:gridCol w="7085325">
                  <a:extLst>
                    <a:ext uri="{9D8B030D-6E8A-4147-A177-3AD203B41FA5}">
                      <a16:colId xmlns:a16="http://schemas.microsoft.com/office/drawing/2014/main" val="20000"/>
                    </a:ext>
                  </a:extLst>
                </a:gridCol>
                <a:gridCol w="1666250">
                  <a:extLst>
                    <a:ext uri="{9D8B030D-6E8A-4147-A177-3AD203B41FA5}">
                      <a16:colId xmlns:a16="http://schemas.microsoft.com/office/drawing/2014/main" val="20001"/>
                    </a:ext>
                  </a:extLst>
                </a:gridCol>
                <a:gridCol w="1666250">
                  <a:extLst>
                    <a:ext uri="{9D8B030D-6E8A-4147-A177-3AD203B41FA5}">
                      <a16:colId xmlns:a16="http://schemas.microsoft.com/office/drawing/2014/main" val="20002"/>
                    </a:ext>
                  </a:extLst>
                </a:gridCol>
              </a:tblGrid>
              <a:tr h="455925">
                <a:tc rowSpan="12">
                  <a:txBody>
                    <a:bodyPr/>
                    <a:lstStyle/>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0" marR="0" lvl="0" indent="0" algn="l" rtl="0">
                        <a:lnSpc>
                          <a:spcPct val="100000"/>
                        </a:lnSpc>
                        <a:spcBef>
                          <a:spcPts val="2365"/>
                        </a:spcBef>
                        <a:spcAft>
                          <a:spcPts val="0"/>
                        </a:spcAft>
                        <a:buNone/>
                      </a:pPr>
                      <a:endParaRPr sz="2400" u="none" strike="noStrike" cap="none">
                        <a:latin typeface="Times New Roman"/>
                        <a:ea typeface="Times New Roman"/>
                        <a:cs typeface="Times New Roman"/>
                        <a:sym typeface="Times New Roman"/>
                      </a:endParaRPr>
                    </a:p>
                    <a:p>
                      <a:pPr marL="234315" marR="608330" lvl="0" indent="0" algn="just" rtl="0">
                        <a:lnSpc>
                          <a:spcPct val="100000"/>
                        </a:lnSpc>
                        <a:spcBef>
                          <a:spcPts val="0"/>
                        </a:spcBef>
                        <a:spcAft>
                          <a:spcPts val="0"/>
                        </a:spcAft>
                        <a:buNone/>
                      </a:pPr>
                      <a:r>
                        <a:rPr lang="en-US" sz="2400" u="none" strike="noStrike" cap="none">
                          <a:latin typeface="Calibri"/>
                          <a:ea typeface="Calibri"/>
                          <a:cs typeface="Calibri"/>
                          <a:sym typeface="Calibri"/>
                        </a:rPr>
                        <a:t>First, order the list in descending order of degrees. Incase of tie, we can randomly choose any ways to break it.</a:t>
                      </a:r>
                      <a:endParaRPr sz="2400" u="none" strike="noStrike" cap="none">
                        <a:latin typeface="Calibri"/>
                        <a:ea typeface="Calibri"/>
                        <a:cs typeface="Calibri"/>
                        <a:sym typeface="Calibri"/>
                      </a:endParaRPr>
                    </a:p>
                    <a:p>
                      <a:pPr marL="234315" marR="0" lvl="0" indent="0" algn="just" rtl="0">
                        <a:lnSpc>
                          <a:spcPct val="100000"/>
                        </a:lnSpc>
                        <a:spcBef>
                          <a:spcPts val="0"/>
                        </a:spcBef>
                        <a:spcAft>
                          <a:spcPts val="0"/>
                        </a:spcAft>
                        <a:buNone/>
                      </a:pPr>
                      <a:r>
                        <a:rPr lang="en-US" sz="2400" u="none" strike="noStrike" cap="none">
                          <a:latin typeface="Calibri"/>
                          <a:ea typeface="Calibri"/>
                          <a:cs typeface="Calibri"/>
                          <a:sym typeface="Calibri"/>
                        </a:rPr>
                        <a:t>So, the new order will be : H, K, D, G, I, J, A, B, E, F, C</a:t>
                      </a:r>
                      <a:endParaRPr sz="2400" u="none" strike="noStrike" cap="none">
                        <a:latin typeface="Calibri"/>
                        <a:ea typeface="Calibri"/>
                        <a:cs typeface="Calibri"/>
                        <a:sym typeface="Calibri"/>
                      </a:endParaRPr>
                    </a:p>
                  </a:txBody>
                  <a:tcPr marL="0" marR="0" marT="0" marB="0">
                    <a:lnR w="12700" cap="flat" cmpd="sng">
                      <a:solidFill>
                        <a:srgbClr val="000000"/>
                      </a:solidFill>
                      <a:prstDash val="solid"/>
                      <a:round/>
                      <a:headEnd type="none" w="sm" len="sm"/>
                      <a:tailEnd type="none" w="sm" len="sm"/>
                    </a:lnR>
                    <a:lnT w="38100" cap="flat" cmpd="sng">
                      <a:solidFill>
                        <a:srgbClr val="C55A11"/>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Vertex</a:t>
                      </a:r>
                      <a:endParaRPr sz="2400" u="none" strike="noStrike" cap="none">
                        <a:latin typeface="Calibri"/>
                        <a:ea typeface="Calibri"/>
                        <a:cs typeface="Calibri"/>
                        <a:sym typeface="Calibri"/>
                      </a:endParaRPr>
                    </a:p>
                  </a:txBody>
                  <a:tcPr marL="0" marR="0" marT="24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C55A1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libri"/>
                          <a:ea typeface="Calibri"/>
                          <a:cs typeface="Calibri"/>
                          <a:sym typeface="Calibri"/>
                        </a:rPr>
                        <a:t>Degree</a:t>
                      </a:r>
                      <a:endParaRPr sz="2400" u="none" strike="noStrike" cap="none">
                        <a:latin typeface="Calibri"/>
                        <a:ea typeface="Calibri"/>
                        <a:cs typeface="Calibri"/>
                        <a:sym typeface="Calibri"/>
                      </a:endParaRPr>
                    </a:p>
                  </a:txBody>
                  <a:tcPr marL="0" marR="0" marT="24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5720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A</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2</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720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B</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2</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7200">
                <a:tc vMerge="1">
                  <a:txBody>
                    <a:bodyPr/>
                    <a:lstStyle/>
                    <a:p>
                      <a:endParaRPr lang="en-US"/>
                    </a:p>
                  </a:txBody>
                  <a:tcPr/>
                </a:tc>
                <a:tc>
                  <a:txBody>
                    <a:bodyPr/>
                    <a:lstStyle/>
                    <a:p>
                      <a:pPr marL="635"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C</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1</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57200">
                <a:tc vMerge="1">
                  <a:txBody>
                    <a:bodyPr/>
                    <a:lstStyle/>
                    <a:p>
                      <a:endParaRPr lang="en-US"/>
                    </a:p>
                  </a:txBody>
                  <a:tcPr/>
                </a:tc>
                <a:tc>
                  <a:txBody>
                    <a:bodyPr/>
                    <a:lstStyle/>
                    <a:p>
                      <a:pPr marL="1905"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D</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4</a:t>
                      </a:r>
                      <a:endParaRPr sz="2400" u="none" strike="noStrike" cap="none">
                        <a:latin typeface="Calibri"/>
                        <a:ea typeface="Calibri"/>
                        <a:cs typeface="Calibri"/>
                        <a:sym typeface="Calibri"/>
                      </a:endParaRPr>
                    </a:p>
                  </a:txBody>
                  <a:tcPr marL="0" marR="0" marT="26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56575">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E</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2</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5720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F</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2</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5720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G</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3</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57200">
                <a:tc vMerge="1">
                  <a:txBody>
                    <a:bodyPr/>
                    <a:lstStyle/>
                    <a:p>
                      <a:endParaRPr lang="en-US"/>
                    </a:p>
                  </a:txBody>
                  <a:tcPr/>
                </a:tc>
                <a:tc>
                  <a:txBody>
                    <a:bodyPr/>
                    <a:lstStyle/>
                    <a:p>
                      <a:pPr marL="635"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H</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5</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56575">
                <a:tc vMerge="1">
                  <a:txBody>
                    <a:bodyPr/>
                    <a:lstStyle/>
                    <a:p>
                      <a:endParaRPr lang="en-US"/>
                    </a:p>
                  </a:txBody>
                  <a:tcPr/>
                </a:tc>
                <a:tc>
                  <a:txBody>
                    <a:bodyPr/>
                    <a:lstStyle/>
                    <a:p>
                      <a:pPr marL="635"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I</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3</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5720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J</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3</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5720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K</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None/>
                      </a:pPr>
                      <a:r>
                        <a:rPr lang="en-US" sz="2400" u="none" strike="noStrike" cap="none">
                          <a:solidFill>
                            <a:srgbClr val="2E5496"/>
                          </a:solidFill>
                          <a:latin typeface="Calibri"/>
                          <a:ea typeface="Calibri"/>
                          <a:cs typeface="Calibri"/>
                          <a:sym typeface="Calibri"/>
                        </a:rPr>
                        <a:t>5</a:t>
                      </a:r>
                      <a:endParaRPr sz="2400" u="none" strike="noStrike" cap="none">
                        <a:latin typeface="Calibri"/>
                        <a:ea typeface="Calibri"/>
                        <a:cs typeface="Calibri"/>
                        <a:sym typeface="Calibri"/>
                      </a:endParaRPr>
                    </a:p>
                  </a:txBody>
                  <a:tcPr marL="0" marR="0" marT="26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pic>
        <p:nvPicPr>
          <p:cNvPr id="644" name="Google Shape;644;p42"/>
          <p:cNvPicPr preferRelativeResize="0"/>
          <p:nvPr/>
        </p:nvPicPr>
        <p:blipFill rotWithShape="1">
          <a:blip r:embed="rId3">
            <a:alphaModFix/>
          </a:blip>
          <a:srcRect/>
          <a:stretch/>
        </p:blipFill>
        <p:spPr>
          <a:xfrm>
            <a:off x="807049" y="1470856"/>
            <a:ext cx="4219630" cy="3634543"/>
          </a:xfrm>
          <a:prstGeom prst="rect">
            <a:avLst/>
          </a:prstGeom>
          <a:noFill/>
          <a:ln>
            <a:noFill/>
          </a:ln>
        </p:spPr>
      </p:pic>
      <p:pic>
        <p:nvPicPr>
          <p:cNvPr id="645" name="Google Shape;645;p42"/>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49"/>
        <p:cNvGrpSpPr/>
        <p:nvPr/>
      </p:nvGrpSpPr>
      <p:grpSpPr>
        <a:xfrm>
          <a:off x="0" y="0"/>
          <a:ext cx="0" cy="0"/>
          <a:chOff x="0" y="0"/>
          <a:chExt cx="0" cy="0"/>
        </a:xfrm>
      </p:grpSpPr>
      <p:sp>
        <p:nvSpPr>
          <p:cNvPr id="650" name="Google Shape;650;p4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1" name="Google Shape;651;p43"/>
          <p:cNvSpPr txBox="1"/>
          <p:nvPr/>
        </p:nvSpPr>
        <p:spPr>
          <a:xfrm>
            <a:off x="221691" y="5110098"/>
            <a:ext cx="312102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rgbClr val="2E5496"/>
                </a:solidFill>
                <a:latin typeface="Calibri"/>
                <a:ea typeface="Calibri"/>
                <a:cs typeface="Calibri"/>
                <a:sym typeface="Calibri"/>
              </a:rPr>
              <a:t>H, K, D, G, I, J, A, B, E, F, C</a:t>
            </a:r>
            <a:endParaRPr sz="2400">
              <a:latin typeface="Calibri"/>
              <a:ea typeface="Calibri"/>
              <a:cs typeface="Calibri"/>
              <a:sym typeface="Calibri"/>
            </a:endParaRPr>
          </a:p>
        </p:txBody>
      </p:sp>
      <p:pic>
        <p:nvPicPr>
          <p:cNvPr id="652" name="Google Shape;652;p43"/>
          <p:cNvPicPr preferRelativeResize="0"/>
          <p:nvPr/>
        </p:nvPicPr>
        <p:blipFill rotWithShape="1">
          <a:blip r:embed="rId3">
            <a:alphaModFix/>
          </a:blip>
          <a:srcRect/>
          <a:stretch/>
        </p:blipFill>
        <p:spPr>
          <a:xfrm>
            <a:off x="473171" y="1761744"/>
            <a:ext cx="3519098" cy="3079408"/>
          </a:xfrm>
          <a:prstGeom prst="rect">
            <a:avLst/>
          </a:prstGeom>
          <a:noFill/>
          <a:ln>
            <a:noFill/>
          </a:ln>
        </p:spPr>
      </p:pic>
      <p:sp>
        <p:nvSpPr>
          <p:cNvPr id="653" name="Google Shape;653;p43"/>
          <p:cNvSpPr txBox="1">
            <a:spLocks noGrp="1"/>
          </p:cNvSpPr>
          <p:nvPr>
            <p:ph type="title"/>
          </p:nvPr>
        </p:nvSpPr>
        <p:spPr>
          <a:xfrm>
            <a:off x="450600" y="231975"/>
            <a:ext cx="46203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grpSp>
        <p:nvGrpSpPr>
          <p:cNvPr id="654" name="Google Shape;654;p43"/>
          <p:cNvGrpSpPr/>
          <p:nvPr/>
        </p:nvGrpSpPr>
        <p:grpSpPr>
          <a:xfrm>
            <a:off x="4418136" y="100371"/>
            <a:ext cx="7421502" cy="6468069"/>
            <a:chOff x="4418136" y="100371"/>
            <a:chExt cx="7421502" cy="6468069"/>
          </a:xfrm>
        </p:grpSpPr>
        <p:pic>
          <p:nvPicPr>
            <p:cNvPr id="655" name="Google Shape;655;p43"/>
            <p:cNvPicPr preferRelativeResize="0"/>
            <p:nvPr/>
          </p:nvPicPr>
          <p:blipFill rotWithShape="1">
            <a:blip r:embed="rId4">
              <a:alphaModFix/>
            </a:blip>
            <a:srcRect/>
            <a:stretch/>
          </p:blipFill>
          <p:spPr>
            <a:xfrm>
              <a:off x="4418136" y="1458468"/>
              <a:ext cx="3593226" cy="3144030"/>
            </a:xfrm>
            <a:prstGeom prst="rect">
              <a:avLst/>
            </a:prstGeom>
            <a:noFill/>
            <a:ln>
              <a:noFill/>
            </a:ln>
          </p:spPr>
        </p:pic>
        <p:pic>
          <p:nvPicPr>
            <p:cNvPr id="656" name="Google Shape;656;p43"/>
            <p:cNvPicPr preferRelativeResize="0"/>
            <p:nvPr/>
          </p:nvPicPr>
          <p:blipFill rotWithShape="1">
            <a:blip r:embed="rId5">
              <a:alphaModFix/>
            </a:blip>
            <a:srcRect/>
            <a:stretch/>
          </p:blipFill>
          <p:spPr>
            <a:xfrm>
              <a:off x="7810500" y="3366516"/>
              <a:ext cx="3953255" cy="3201924"/>
            </a:xfrm>
            <a:prstGeom prst="rect">
              <a:avLst/>
            </a:prstGeom>
            <a:noFill/>
            <a:ln>
              <a:noFill/>
            </a:ln>
          </p:spPr>
        </p:pic>
        <p:pic>
          <p:nvPicPr>
            <p:cNvPr id="657" name="Google Shape;657;p43"/>
            <p:cNvPicPr preferRelativeResize="0"/>
            <p:nvPr/>
          </p:nvPicPr>
          <p:blipFill rotWithShape="1">
            <a:blip r:embed="rId6">
              <a:alphaModFix/>
            </a:blip>
            <a:srcRect/>
            <a:stretch/>
          </p:blipFill>
          <p:spPr>
            <a:xfrm>
              <a:off x="10935025" y="100371"/>
              <a:ext cx="904613" cy="1487184"/>
            </a:xfrm>
            <a:prstGeom prst="rect">
              <a:avLst/>
            </a:prstGeom>
            <a:noFill/>
            <a:ln>
              <a:noFill/>
            </a:ln>
          </p:spPr>
        </p:pic>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7FC1200E-EA9E-9A67-C234-B32F8F89030A}"/>
                  </a:ext>
                </a:extLst>
              </p14:cNvPr>
              <p14:cNvContentPartPr/>
              <p14:nvPr/>
            </p14:nvContentPartPr>
            <p14:xfrm>
              <a:off x="379080" y="2218320"/>
              <a:ext cx="3730320" cy="1446120"/>
            </p14:xfrm>
          </p:contentPart>
        </mc:Choice>
        <mc:Fallback xmlns="">
          <p:pic>
            <p:nvPicPr>
              <p:cNvPr id="2" name="Ink 1">
                <a:extLst>
                  <a:ext uri="{FF2B5EF4-FFF2-40B4-BE49-F238E27FC236}">
                    <a16:creationId xmlns:a16="http://schemas.microsoft.com/office/drawing/2014/main" id="{7FC1200E-EA9E-9A67-C234-B32F8F89030A}"/>
                  </a:ext>
                </a:extLst>
              </p:cNvPr>
              <p:cNvPicPr/>
              <p:nvPr/>
            </p:nvPicPr>
            <p:blipFill>
              <a:blip r:embed="rId8"/>
              <a:stretch>
                <a:fillRect/>
              </a:stretch>
            </p:blipFill>
            <p:spPr>
              <a:xfrm>
                <a:off x="369720" y="2208960"/>
                <a:ext cx="3749040" cy="146484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61"/>
        <p:cNvGrpSpPr/>
        <p:nvPr/>
      </p:nvGrpSpPr>
      <p:grpSpPr>
        <a:xfrm>
          <a:off x="0" y="0"/>
          <a:ext cx="0" cy="0"/>
          <a:chOff x="0" y="0"/>
          <a:chExt cx="0" cy="0"/>
        </a:xfrm>
      </p:grpSpPr>
      <p:sp>
        <p:nvSpPr>
          <p:cNvPr id="662" name="Google Shape;662;p44"/>
          <p:cNvSpPr txBox="1">
            <a:spLocks noGrp="1"/>
          </p:cNvSpPr>
          <p:nvPr>
            <p:ph type="title"/>
          </p:nvPr>
        </p:nvSpPr>
        <p:spPr>
          <a:xfrm>
            <a:off x="450601" y="231975"/>
            <a:ext cx="47802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63" name="Google Shape;663;p4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4" name="Google Shape;664;p44"/>
          <p:cNvSpPr txBox="1"/>
          <p:nvPr/>
        </p:nvSpPr>
        <p:spPr>
          <a:xfrm>
            <a:off x="677672" y="1715515"/>
            <a:ext cx="60216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 Welsh Powell Algorithm to color the graph</a:t>
            </a:r>
            <a:endParaRPr sz="2400">
              <a:solidFill>
                <a:schemeClr val="dk1"/>
              </a:solidFill>
              <a:latin typeface="Calibri"/>
              <a:ea typeface="Calibri"/>
              <a:cs typeface="Calibri"/>
              <a:sym typeface="Calibri"/>
            </a:endParaRPr>
          </a:p>
        </p:txBody>
      </p:sp>
      <p:grpSp>
        <p:nvGrpSpPr>
          <p:cNvPr id="665" name="Google Shape;665;p44"/>
          <p:cNvGrpSpPr/>
          <p:nvPr/>
        </p:nvGrpSpPr>
        <p:grpSpPr>
          <a:xfrm>
            <a:off x="1150129" y="2649473"/>
            <a:ext cx="6195297" cy="3696208"/>
            <a:chOff x="1150129" y="2649473"/>
            <a:chExt cx="6195297" cy="3696208"/>
          </a:xfrm>
        </p:grpSpPr>
        <p:sp>
          <p:nvSpPr>
            <p:cNvPr id="666" name="Google Shape;666;p44"/>
            <p:cNvSpPr/>
            <p:nvPr/>
          </p:nvSpPr>
          <p:spPr>
            <a:xfrm>
              <a:off x="2437638" y="2775965"/>
              <a:ext cx="4907280" cy="3479800"/>
            </a:xfrm>
            <a:custGeom>
              <a:avLst/>
              <a:gdLst/>
              <a:ahLst/>
              <a:cxnLst/>
              <a:rect l="l" t="t" r="r" b="b"/>
              <a:pathLst>
                <a:path w="4907280" h="3479800" extrusionOk="0">
                  <a:moveTo>
                    <a:pt x="2540508" y="0"/>
                  </a:moveTo>
                  <a:lnTo>
                    <a:pt x="2781173" y="1943735"/>
                  </a:lnTo>
                </a:path>
                <a:path w="4907280" h="3479800" extrusionOk="0">
                  <a:moveTo>
                    <a:pt x="2580132" y="39624"/>
                  </a:moveTo>
                  <a:lnTo>
                    <a:pt x="3275329" y="717423"/>
                  </a:lnTo>
                </a:path>
                <a:path w="4907280" h="3479800" extrusionOk="0">
                  <a:moveTo>
                    <a:pt x="2781300" y="1944878"/>
                  </a:moveTo>
                  <a:lnTo>
                    <a:pt x="4907026" y="499872"/>
                  </a:lnTo>
                </a:path>
                <a:path w="4907280" h="3479800" extrusionOk="0">
                  <a:moveTo>
                    <a:pt x="3275965" y="716280"/>
                  </a:moveTo>
                  <a:lnTo>
                    <a:pt x="2781300" y="1943862"/>
                  </a:lnTo>
                </a:path>
                <a:path w="4907280" h="3479800" extrusionOk="0">
                  <a:moveTo>
                    <a:pt x="3275076" y="717296"/>
                  </a:moveTo>
                  <a:lnTo>
                    <a:pt x="4906137" y="499872"/>
                  </a:lnTo>
                </a:path>
                <a:path w="4907280" h="3479800" extrusionOk="0">
                  <a:moveTo>
                    <a:pt x="2540508" y="0"/>
                  </a:moveTo>
                  <a:lnTo>
                    <a:pt x="4906898" y="498729"/>
                  </a:lnTo>
                </a:path>
                <a:path w="4907280" h="3479800" extrusionOk="0">
                  <a:moveTo>
                    <a:pt x="2540000" y="39624"/>
                  </a:moveTo>
                  <a:lnTo>
                    <a:pt x="1577339" y="1945005"/>
                  </a:lnTo>
                </a:path>
                <a:path w="4907280" h="3479800" extrusionOk="0">
                  <a:moveTo>
                    <a:pt x="1604772" y="1944624"/>
                  </a:moveTo>
                  <a:lnTo>
                    <a:pt x="3048635" y="2852559"/>
                  </a:lnTo>
                </a:path>
                <a:path w="4907280" h="3479800" extrusionOk="0">
                  <a:moveTo>
                    <a:pt x="1577213" y="1944624"/>
                  </a:moveTo>
                  <a:lnTo>
                    <a:pt x="868679" y="3440811"/>
                  </a:lnTo>
                </a:path>
                <a:path w="4907280" h="3479800" extrusionOk="0">
                  <a:moveTo>
                    <a:pt x="909827" y="3479533"/>
                  </a:moveTo>
                  <a:lnTo>
                    <a:pt x="3049016" y="2852928"/>
                  </a:lnTo>
                </a:path>
                <a:path w="4907280" h="3479800" extrusionOk="0">
                  <a:moveTo>
                    <a:pt x="1577339" y="1944624"/>
                  </a:moveTo>
                  <a:lnTo>
                    <a:pt x="1791208" y="2699131"/>
                  </a:lnTo>
                </a:path>
                <a:path w="4907280" h="3479800" extrusionOk="0">
                  <a:moveTo>
                    <a:pt x="1792224" y="2737104"/>
                  </a:moveTo>
                  <a:lnTo>
                    <a:pt x="909827" y="3440442"/>
                  </a:lnTo>
                </a:path>
                <a:path w="4907280" h="3479800" extrusionOk="0">
                  <a:moveTo>
                    <a:pt x="1792224" y="2699004"/>
                  </a:moveTo>
                  <a:lnTo>
                    <a:pt x="3049016" y="2852458"/>
                  </a:lnTo>
                </a:path>
                <a:path w="4907280" h="3479800" extrusionOk="0">
                  <a:moveTo>
                    <a:pt x="2781300" y="1944624"/>
                  </a:moveTo>
                  <a:lnTo>
                    <a:pt x="3048635" y="2852559"/>
                  </a:lnTo>
                </a:path>
                <a:path w="4907280" h="3479800" extrusionOk="0">
                  <a:moveTo>
                    <a:pt x="909065" y="3479304"/>
                  </a:moveTo>
                  <a:lnTo>
                    <a:pt x="0" y="2072640"/>
                  </a:lnTo>
                </a:path>
                <a:path w="4907280" h="3479800" extrusionOk="0">
                  <a:moveTo>
                    <a:pt x="1591690" y="1944624"/>
                  </a:moveTo>
                  <a:lnTo>
                    <a:pt x="27431" y="2110867"/>
                  </a:lnTo>
                </a:path>
                <a:path w="4907280" h="3479800" extrusionOk="0">
                  <a:moveTo>
                    <a:pt x="0" y="2174875"/>
                  </a:moveTo>
                  <a:lnTo>
                    <a:pt x="0" y="1126236"/>
                  </a:lnTo>
                </a:path>
                <a:path w="4907280" h="3479800" extrusionOk="0">
                  <a:moveTo>
                    <a:pt x="27431" y="1100455"/>
                  </a:moveTo>
                  <a:lnTo>
                    <a:pt x="508762" y="409956"/>
                  </a:lnTo>
                </a:path>
                <a:path w="4907280" h="3479800" extrusionOk="0">
                  <a:moveTo>
                    <a:pt x="534924" y="499999"/>
                  </a:moveTo>
                  <a:lnTo>
                    <a:pt x="2540381" y="39624"/>
                  </a:lnTo>
                </a:path>
                <a:path w="4907280" h="3479800" extrusionOk="0">
                  <a:moveTo>
                    <a:pt x="509016" y="499872"/>
                  </a:moveTo>
                  <a:lnTo>
                    <a:pt x="1605279" y="1944878"/>
                  </a:lnTo>
                </a:path>
                <a:path w="4907280" h="3479800" extrusionOk="0">
                  <a:moveTo>
                    <a:pt x="0" y="1126236"/>
                  </a:moveTo>
                  <a:lnTo>
                    <a:pt x="1604390" y="1944624"/>
                  </a:lnTo>
                </a:path>
              </a:pathLst>
            </a:custGeom>
            <a:noFill/>
            <a:ln w="31750"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7" name="Google Shape;667;p44"/>
            <p:cNvSpPr/>
            <p:nvPr/>
          </p:nvSpPr>
          <p:spPr>
            <a:xfrm>
              <a:off x="1150129" y="3902201"/>
              <a:ext cx="2374265" cy="2336165"/>
            </a:xfrm>
            <a:custGeom>
              <a:avLst/>
              <a:gdLst/>
              <a:ahLst/>
              <a:cxnLst/>
              <a:rect l="l" t="t" r="r" b="b"/>
              <a:pathLst>
                <a:path w="2374265" h="2336165" extrusionOk="0">
                  <a:moveTo>
                    <a:pt x="1273919" y="0"/>
                  </a:moveTo>
                  <a:lnTo>
                    <a:pt x="1224193" y="35453"/>
                  </a:lnTo>
                  <a:lnTo>
                    <a:pt x="1174536" y="70893"/>
                  </a:lnTo>
                  <a:lnTo>
                    <a:pt x="1125017" y="106305"/>
                  </a:lnTo>
                  <a:lnTo>
                    <a:pt x="1075705" y="141676"/>
                  </a:lnTo>
                  <a:lnTo>
                    <a:pt x="1026668" y="176991"/>
                  </a:lnTo>
                  <a:lnTo>
                    <a:pt x="977974" y="212236"/>
                  </a:lnTo>
                  <a:lnTo>
                    <a:pt x="929693" y="247398"/>
                  </a:lnTo>
                  <a:lnTo>
                    <a:pt x="881893" y="282463"/>
                  </a:lnTo>
                  <a:lnTo>
                    <a:pt x="834642" y="317417"/>
                  </a:lnTo>
                  <a:lnTo>
                    <a:pt x="788009" y="352246"/>
                  </a:lnTo>
                  <a:lnTo>
                    <a:pt x="742063" y="386936"/>
                  </a:lnTo>
                  <a:lnTo>
                    <a:pt x="696873" y="421473"/>
                  </a:lnTo>
                  <a:lnTo>
                    <a:pt x="652506" y="455843"/>
                  </a:lnTo>
                  <a:lnTo>
                    <a:pt x="609031" y="490033"/>
                  </a:lnTo>
                  <a:lnTo>
                    <a:pt x="566518" y="524029"/>
                  </a:lnTo>
                  <a:lnTo>
                    <a:pt x="525035" y="557816"/>
                  </a:lnTo>
                  <a:lnTo>
                    <a:pt x="484650" y="591381"/>
                  </a:lnTo>
                  <a:lnTo>
                    <a:pt x="445431" y="624710"/>
                  </a:lnTo>
                  <a:lnTo>
                    <a:pt x="407449" y="657788"/>
                  </a:lnTo>
                  <a:lnTo>
                    <a:pt x="370770" y="690603"/>
                  </a:lnTo>
                  <a:lnTo>
                    <a:pt x="335464" y="723141"/>
                  </a:lnTo>
                  <a:lnTo>
                    <a:pt x="301600" y="755386"/>
                  </a:lnTo>
                  <a:lnTo>
                    <a:pt x="269245" y="787326"/>
                  </a:lnTo>
                  <a:lnTo>
                    <a:pt x="238469" y="818947"/>
                  </a:lnTo>
                  <a:lnTo>
                    <a:pt x="209340" y="850234"/>
                  </a:lnTo>
                  <a:lnTo>
                    <a:pt x="181926" y="881174"/>
                  </a:lnTo>
                  <a:lnTo>
                    <a:pt x="156297" y="911753"/>
                  </a:lnTo>
                  <a:lnTo>
                    <a:pt x="132521" y="941957"/>
                  </a:lnTo>
                  <a:lnTo>
                    <a:pt x="90802" y="1001184"/>
                  </a:lnTo>
                  <a:lnTo>
                    <a:pt x="57318" y="1058745"/>
                  </a:lnTo>
                  <a:lnTo>
                    <a:pt x="26613" y="1130295"/>
                  </a:lnTo>
                  <a:lnTo>
                    <a:pt x="13719" y="1172922"/>
                  </a:lnTo>
                  <a:lnTo>
                    <a:pt x="5051" y="1214755"/>
                  </a:lnTo>
                  <a:lnTo>
                    <a:pt x="511" y="1255802"/>
                  </a:lnTo>
                  <a:lnTo>
                    <a:pt x="0" y="1296072"/>
                  </a:lnTo>
                  <a:lnTo>
                    <a:pt x="3416" y="1335572"/>
                  </a:lnTo>
                  <a:lnTo>
                    <a:pt x="10661" y="1374311"/>
                  </a:lnTo>
                  <a:lnTo>
                    <a:pt x="21636" y="1412296"/>
                  </a:lnTo>
                  <a:lnTo>
                    <a:pt x="36240" y="1449537"/>
                  </a:lnTo>
                  <a:lnTo>
                    <a:pt x="54373" y="1486041"/>
                  </a:lnTo>
                  <a:lnTo>
                    <a:pt x="75938" y="1521816"/>
                  </a:lnTo>
                  <a:lnTo>
                    <a:pt x="100832" y="1556871"/>
                  </a:lnTo>
                  <a:lnTo>
                    <a:pt x="128958" y="1591214"/>
                  </a:lnTo>
                  <a:lnTo>
                    <a:pt x="160215" y="1624853"/>
                  </a:lnTo>
                  <a:lnTo>
                    <a:pt x="194504" y="1657795"/>
                  </a:lnTo>
                  <a:lnTo>
                    <a:pt x="231725" y="1690050"/>
                  </a:lnTo>
                  <a:lnTo>
                    <a:pt x="271778" y="1721626"/>
                  </a:lnTo>
                  <a:lnTo>
                    <a:pt x="314565" y="1752530"/>
                  </a:lnTo>
                  <a:lnTo>
                    <a:pt x="359984" y="1782771"/>
                  </a:lnTo>
                  <a:lnTo>
                    <a:pt x="407938" y="1812357"/>
                  </a:lnTo>
                  <a:lnTo>
                    <a:pt x="458325" y="1841296"/>
                  </a:lnTo>
                  <a:lnTo>
                    <a:pt x="525086" y="1874397"/>
                  </a:lnTo>
                  <a:lnTo>
                    <a:pt x="563105" y="1890720"/>
                  </a:lnTo>
                  <a:lnTo>
                    <a:pt x="603950" y="1906880"/>
                  </a:lnTo>
                  <a:lnTo>
                    <a:pt x="647423" y="1922869"/>
                  </a:lnTo>
                  <a:lnTo>
                    <a:pt x="693323" y="1938678"/>
                  </a:lnTo>
                  <a:lnTo>
                    <a:pt x="741452" y="1954300"/>
                  </a:lnTo>
                  <a:lnTo>
                    <a:pt x="791609" y="1969727"/>
                  </a:lnTo>
                  <a:lnTo>
                    <a:pt x="843595" y="1984949"/>
                  </a:lnTo>
                  <a:lnTo>
                    <a:pt x="897212" y="1999959"/>
                  </a:lnTo>
                  <a:lnTo>
                    <a:pt x="952258" y="2014749"/>
                  </a:lnTo>
                  <a:lnTo>
                    <a:pt x="1008536" y="2029310"/>
                  </a:lnTo>
                  <a:lnTo>
                    <a:pt x="1065845" y="2043635"/>
                  </a:lnTo>
                  <a:lnTo>
                    <a:pt x="1123986" y="2057714"/>
                  </a:lnTo>
                  <a:lnTo>
                    <a:pt x="1182760" y="2071541"/>
                  </a:lnTo>
                  <a:lnTo>
                    <a:pt x="1241967" y="2085105"/>
                  </a:lnTo>
                  <a:lnTo>
                    <a:pt x="1301407" y="2098400"/>
                  </a:lnTo>
                  <a:lnTo>
                    <a:pt x="1360882" y="2111417"/>
                  </a:lnTo>
                  <a:lnTo>
                    <a:pt x="1420192" y="2124148"/>
                  </a:lnTo>
                  <a:lnTo>
                    <a:pt x="1479137" y="2136585"/>
                  </a:lnTo>
                  <a:lnTo>
                    <a:pt x="1537518" y="2148719"/>
                  </a:lnTo>
                  <a:lnTo>
                    <a:pt x="1595135" y="2160542"/>
                  </a:lnTo>
                  <a:lnTo>
                    <a:pt x="1651789" y="2172047"/>
                  </a:lnTo>
                  <a:lnTo>
                    <a:pt x="1707281" y="2183224"/>
                  </a:lnTo>
                  <a:lnTo>
                    <a:pt x="1761410" y="2194065"/>
                  </a:lnTo>
                  <a:lnTo>
                    <a:pt x="1813979" y="2204563"/>
                  </a:lnTo>
                  <a:lnTo>
                    <a:pt x="1864787" y="2214709"/>
                  </a:lnTo>
                  <a:lnTo>
                    <a:pt x="1913634" y="2224495"/>
                  </a:lnTo>
                  <a:lnTo>
                    <a:pt x="1960322" y="2233912"/>
                  </a:lnTo>
                  <a:lnTo>
                    <a:pt x="2004650" y="2242953"/>
                  </a:lnTo>
                  <a:lnTo>
                    <a:pt x="2046420" y="2251610"/>
                  </a:lnTo>
                  <a:lnTo>
                    <a:pt x="2085432" y="2259873"/>
                  </a:lnTo>
                  <a:lnTo>
                    <a:pt x="2154383" y="2275188"/>
                  </a:lnTo>
                  <a:lnTo>
                    <a:pt x="2209909" y="2288832"/>
                  </a:lnTo>
                  <a:lnTo>
                    <a:pt x="2273394" y="2305810"/>
                  </a:lnTo>
                  <a:lnTo>
                    <a:pt x="2320029" y="2318638"/>
                  </a:lnTo>
                  <a:lnTo>
                    <a:pt x="2368871" y="2333349"/>
                  </a:lnTo>
                  <a:lnTo>
                    <a:pt x="2374143" y="2335987"/>
                  </a:lnTo>
                  <a:lnTo>
                    <a:pt x="2368691" y="2335984"/>
                  </a:lnTo>
                  <a:lnTo>
                    <a:pt x="2303314" y="2323897"/>
                  </a:lnTo>
                  <a:lnTo>
                    <a:pt x="2234196" y="2309549"/>
                  </a:lnTo>
                  <a:lnTo>
                    <a:pt x="2196574" y="2301621"/>
                  </a:lnTo>
                </a:path>
              </a:pathLst>
            </a:custGeom>
            <a:noFill/>
            <a:ln w="31725"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8" name="Google Shape;668;p44"/>
            <p:cNvSpPr/>
            <p:nvPr/>
          </p:nvSpPr>
          <p:spPr>
            <a:xfrm>
              <a:off x="2465070" y="2815589"/>
              <a:ext cx="2513965" cy="2033270"/>
            </a:xfrm>
            <a:custGeom>
              <a:avLst/>
              <a:gdLst/>
              <a:ahLst/>
              <a:cxnLst/>
              <a:rect l="l" t="t" r="r" b="b"/>
              <a:pathLst>
                <a:path w="2513965" h="2033270" extrusionOk="0">
                  <a:moveTo>
                    <a:pt x="0" y="2033270"/>
                  </a:moveTo>
                  <a:lnTo>
                    <a:pt x="2513457" y="0"/>
                  </a:lnTo>
                </a:path>
              </a:pathLst>
            </a:custGeom>
            <a:noFill/>
            <a:ln w="31750"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9" name="Google Shape;669;p44"/>
            <p:cNvSpPr/>
            <p:nvPr/>
          </p:nvSpPr>
          <p:spPr>
            <a:xfrm>
              <a:off x="4885182" y="2649473"/>
              <a:ext cx="132715" cy="254635"/>
            </a:xfrm>
            <a:custGeom>
              <a:avLst/>
              <a:gdLst/>
              <a:ahLst/>
              <a:cxnLst/>
              <a:rect l="l" t="t" r="r" b="b"/>
              <a:pathLst>
                <a:path w="132714" h="254635" extrusionOk="0">
                  <a:moveTo>
                    <a:pt x="66293" y="0"/>
                  </a:moveTo>
                  <a:lnTo>
                    <a:pt x="40505" y="10007"/>
                  </a:lnTo>
                  <a:lnTo>
                    <a:pt x="19430" y="37290"/>
                  </a:lnTo>
                  <a:lnTo>
                    <a:pt x="5214" y="77741"/>
                  </a:lnTo>
                  <a:lnTo>
                    <a:pt x="0" y="127253"/>
                  </a:lnTo>
                  <a:lnTo>
                    <a:pt x="5214" y="176766"/>
                  </a:lnTo>
                  <a:lnTo>
                    <a:pt x="19430" y="217217"/>
                  </a:lnTo>
                  <a:lnTo>
                    <a:pt x="40505" y="244500"/>
                  </a:lnTo>
                  <a:lnTo>
                    <a:pt x="66293" y="254508"/>
                  </a:lnTo>
                  <a:lnTo>
                    <a:pt x="92082" y="244500"/>
                  </a:lnTo>
                  <a:lnTo>
                    <a:pt x="113157" y="217217"/>
                  </a:lnTo>
                  <a:lnTo>
                    <a:pt x="127373" y="176766"/>
                  </a:lnTo>
                  <a:lnTo>
                    <a:pt x="132587" y="127253"/>
                  </a:lnTo>
                  <a:lnTo>
                    <a:pt x="127373" y="77741"/>
                  </a:lnTo>
                  <a:lnTo>
                    <a:pt x="113156" y="37290"/>
                  </a:lnTo>
                  <a:lnTo>
                    <a:pt x="92082" y="10007"/>
                  </a:lnTo>
                  <a:lnTo>
                    <a:pt x="66293"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0" name="Google Shape;670;p44"/>
            <p:cNvSpPr/>
            <p:nvPr/>
          </p:nvSpPr>
          <p:spPr>
            <a:xfrm>
              <a:off x="4885182" y="2649473"/>
              <a:ext cx="132715" cy="254635"/>
            </a:xfrm>
            <a:custGeom>
              <a:avLst/>
              <a:gdLst/>
              <a:ahLst/>
              <a:cxnLst/>
              <a:rect l="l" t="t" r="r" b="b"/>
              <a:pathLst>
                <a:path w="132714" h="254635" extrusionOk="0">
                  <a:moveTo>
                    <a:pt x="0" y="127253"/>
                  </a:moveTo>
                  <a:lnTo>
                    <a:pt x="5214" y="77741"/>
                  </a:lnTo>
                  <a:lnTo>
                    <a:pt x="19430" y="37290"/>
                  </a:lnTo>
                  <a:lnTo>
                    <a:pt x="40505" y="10007"/>
                  </a:lnTo>
                  <a:lnTo>
                    <a:pt x="66293" y="0"/>
                  </a:lnTo>
                  <a:lnTo>
                    <a:pt x="92082" y="10007"/>
                  </a:lnTo>
                  <a:lnTo>
                    <a:pt x="113156" y="37290"/>
                  </a:lnTo>
                  <a:lnTo>
                    <a:pt x="127373" y="77741"/>
                  </a:lnTo>
                  <a:lnTo>
                    <a:pt x="132587" y="127253"/>
                  </a:lnTo>
                  <a:lnTo>
                    <a:pt x="127373" y="176766"/>
                  </a:lnTo>
                  <a:lnTo>
                    <a:pt x="113157" y="217217"/>
                  </a:lnTo>
                  <a:lnTo>
                    <a:pt x="92082" y="244500"/>
                  </a:lnTo>
                  <a:lnTo>
                    <a:pt x="66293" y="254508"/>
                  </a:lnTo>
                  <a:lnTo>
                    <a:pt x="40505" y="244500"/>
                  </a:lnTo>
                  <a:lnTo>
                    <a:pt x="19430" y="217217"/>
                  </a:lnTo>
                  <a:lnTo>
                    <a:pt x="5214" y="176766"/>
                  </a:lnTo>
                  <a:lnTo>
                    <a:pt x="0" y="127253"/>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1" name="Google Shape;671;p44"/>
            <p:cNvSpPr/>
            <p:nvPr/>
          </p:nvSpPr>
          <p:spPr>
            <a:xfrm>
              <a:off x="5633465" y="3377945"/>
              <a:ext cx="134620" cy="256540"/>
            </a:xfrm>
            <a:custGeom>
              <a:avLst/>
              <a:gdLst/>
              <a:ahLst/>
              <a:cxnLst/>
              <a:rect l="l" t="t" r="r" b="b"/>
              <a:pathLst>
                <a:path w="134620" h="256539" extrusionOk="0">
                  <a:moveTo>
                    <a:pt x="67056" y="0"/>
                  </a:moveTo>
                  <a:lnTo>
                    <a:pt x="40933" y="10054"/>
                  </a:lnTo>
                  <a:lnTo>
                    <a:pt x="19621" y="37480"/>
                  </a:lnTo>
                  <a:lnTo>
                    <a:pt x="5262" y="78170"/>
                  </a:lnTo>
                  <a:lnTo>
                    <a:pt x="0" y="128015"/>
                  </a:lnTo>
                  <a:lnTo>
                    <a:pt x="5262" y="177861"/>
                  </a:lnTo>
                  <a:lnTo>
                    <a:pt x="19621" y="218551"/>
                  </a:lnTo>
                  <a:lnTo>
                    <a:pt x="40933" y="245977"/>
                  </a:lnTo>
                  <a:lnTo>
                    <a:pt x="67056" y="256031"/>
                  </a:lnTo>
                  <a:lnTo>
                    <a:pt x="93178" y="245977"/>
                  </a:lnTo>
                  <a:lnTo>
                    <a:pt x="114490" y="218551"/>
                  </a:lnTo>
                  <a:lnTo>
                    <a:pt x="128849" y="177861"/>
                  </a:lnTo>
                  <a:lnTo>
                    <a:pt x="134112" y="128015"/>
                  </a:lnTo>
                  <a:lnTo>
                    <a:pt x="128849" y="78170"/>
                  </a:lnTo>
                  <a:lnTo>
                    <a:pt x="114490" y="37480"/>
                  </a:lnTo>
                  <a:lnTo>
                    <a:pt x="93178" y="10054"/>
                  </a:lnTo>
                  <a:lnTo>
                    <a:pt x="6705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2" name="Google Shape;672;p44"/>
            <p:cNvSpPr/>
            <p:nvPr/>
          </p:nvSpPr>
          <p:spPr>
            <a:xfrm>
              <a:off x="5633465" y="3377945"/>
              <a:ext cx="134620" cy="256540"/>
            </a:xfrm>
            <a:custGeom>
              <a:avLst/>
              <a:gdLst/>
              <a:ahLst/>
              <a:cxnLst/>
              <a:rect l="l" t="t" r="r" b="b"/>
              <a:pathLst>
                <a:path w="134620" h="256539" extrusionOk="0">
                  <a:moveTo>
                    <a:pt x="0" y="128015"/>
                  </a:moveTo>
                  <a:lnTo>
                    <a:pt x="5262" y="78170"/>
                  </a:lnTo>
                  <a:lnTo>
                    <a:pt x="19621" y="37480"/>
                  </a:lnTo>
                  <a:lnTo>
                    <a:pt x="40933" y="10054"/>
                  </a:lnTo>
                  <a:lnTo>
                    <a:pt x="67056" y="0"/>
                  </a:lnTo>
                  <a:lnTo>
                    <a:pt x="93178" y="10054"/>
                  </a:lnTo>
                  <a:lnTo>
                    <a:pt x="114490" y="37480"/>
                  </a:lnTo>
                  <a:lnTo>
                    <a:pt x="128849" y="78170"/>
                  </a:lnTo>
                  <a:lnTo>
                    <a:pt x="134112" y="128015"/>
                  </a:lnTo>
                  <a:lnTo>
                    <a:pt x="128849" y="177861"/>
                  </a:lnTo>
                  <a:lnTo>
                    <a:pt x="114490" y="218551"/>
                  </a:lnTo>
                  <a:lnTo>
                    <a:pt x="93178" y="245977"/>
                  </a:lnTo>
                  <a:lnTo>
                    <a:pt x="67056" y="256031"/>
                  </a:lnTo>
                  <a:lnTo>
                    <a:pt x="40933" y="245977"/>
                  </a:lnTo>
                  <a:lnTo>
                    <a:pt x="19621" y="218551"/>
                  </a:lnTo>
                  <a:lnTo>
                    <a:pt x="5262" y="177861"/>
                  </a:lnTo>
                  <a:lnTo>
                    <a:pt x="0" y="128015"/>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3" name="Google Shape;673;p44"/>
            <p:cNvSpPr/>
            <p:nvPr/>
          </p:nvSpPr>
          <p:spPr>
            <a:xfrm>
              <a:off x="7210806" y="3134105"/>
              <a:ext cx="134620" cy="256540"/>
            </a:xfrm>
            <a:custGeom>
              <a:avLst/>
              <a:gdLst/>
              <a:ahLst/>
              <a:cxnLst/>
              <a:rect l="l" t="t" r="r" b="b"/>
              <a:pathLst>
                <a:path w="134620" h="256539" extrusionOk="0">
                  <a:moveTo>
                    <a:pt x="67055" y="0"/>
                  </a:moveTo>
                  <a:lnTo>
                    <a:pt x="40933" y="10054"/>
                  </a:lnTo>
                  <a:lnTo>
                    <a:pt x="19621" y="37480"/>
                  </a:lnTo>
                  <a:lnTo>
                    <a:pt x="5262" y="78170"/>
                  </a:lnTo>
                  <a:lnTo>
                    <a:pt x="0" y="128016"/>
                  </a:lnTo>
                  <a:lnTo>
                    <a:pt x="5262" y="177861"/>
                  </a:lnTo>
                  <a:lnTo>
                    <a:pt x="19621" y="218551"/>
                  </a:lnTo>
                  <a:lnTo>
                    <a:pt x="40933" y="245977"/>
                  </a:lnTo>
                  <a:lnTo>
                    <a:pt x="67055" y="256032"/>
                  </a:lnTo>
                  <a:lnTo>
                    <a:pt x="93178" y="245977"/>
                  </a:lnTo>
                  <a:lnTo>
                    <a:pt x="114490" y="218551"/>
                  </a:lnTo>
                  <a:lnTo>
                    <a:pt x="128849" y="177861"/>
                  </a:lnTo>
                  <a:lnTo>
                    <a:pt x="134112" y="128016"/>
                  </a:lnTo>
                  <a:lnTo>
                    <a:pt x="128849" y="78170"/>
                  </a:lnTo>
                  <a:lnTo>
                    <a:pt x="114490" y="37480"/>
                  </a:lnTo>
                  <a:lnTo>
                    <a:pt x="93178" y="10054"/>
                  </a:lnTo>
                  <a:lnTo>
                    <a:pt x="67055"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4" name="Google Shape;674;p44"/>
            <p:cNvSpPr/>
            <p:nvPr/>
          </p:nvSpPr>
          <p:spPr>
            <a:xfrm>
              <a:off x="7210806" y="3134105"/>
              <a:ext cx="134620" cy="256540"/>
            </a:xfrm>
            <a:custGeom>
              <a:avLst/>
              <a:gdLst/>
              <a:ahLst/>
              <a:cxnLst/>
              <a:rect l="l" t="t" r="r" b="b"/>
              <a:pathLst>
                <a:path w="134620" h="256539" extrusionOk="0">
                  <a:moveTo>
                    <a:pt x="0" y="128016"/>
                  </a:moveTo>
                  <a:lnTo>
                    <a:pt x="5262" y="78170"/>
                  </a:lnTo>
                  <a:lnTo>
                    <a:pt x="19621" y="37480"/>
                  </a:lnTo>
                  <a:lnTo>
                    <a:pt x="40933" y="10054"/>
                  </a:lnTo>
                  <a:lnTo>
                    <a:pt x="67055" y="0"/>
                  </a:lnTo>
                  <a:lnTo>
                    <a:pt x="93178" y="10054"/>
                  </a:lnTo>
                  <a:lnTo>
                    <a:pt x="114490" y="37480"/>
                  </a:lnTo>
                  <a:lnTo>
                    <a:pt x="128849" y="78170"/>
                  </a:lnTo>
                  <a:lnTo>
                    <a:pt x="134112" y="128016"/>
                  </a:lnTo>
                  <a:lnTo>
                    <a:pt x="128849" y="177861"/>
                  </a:lnTo>
                  <a:lnTo>
                    <a:pt x="114490" y="218551"/>
                  </a:lnTo>
                  <a:lnTo>
                    <a:pt x="93178" y="245977"/>
                  </a:lnTo>
                  <a:lnTo>
                    <a:pt x="67055" y="256032"/>
                  </a:lnTo>
                  <a:lnTo>
                    <a:pt x="40933" y="245977"/>
                  </a:lnTo>
                  <a:lnTo>
                    <a:pt x="19621" y="218551"/>
                  </a:lnTo>
                  <a:lnTo>
                    <a:pt x="5262" y="177861"/>
                  </a:lnTo>
                  <a:lnTo>
                    <a:pt x="0" y="128016"/>
                  </a:lnTo>
                  <a:close/>
                </a:path>
              </a:pathLst>
            </a:custGeom>
            <a:noFill/>
            <a:ln w="31725"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5" name="Google Shape;675;p44"/>
            <p:cNvSpPr/>
            <p:nvPr/>
          </p:nvSpPr>
          <p:spPr>
            <a:xfrm>
              <a:off x="5151882" y="4540757"/>
              <a:ext cx="134620" cy="256540"/>
            </a:xfrm>
            <a:custGeom>
              <a:avLst/>
              <a:gdLst/>
              <a:ahLst/>
              <a:cxnLst/>
              <a:rect l="l" t="t" r="r" b="b"/>
              <a:pathLst>
                <a:path w="134620" h="256539" extrusionOk="0">
                  <a:moveTo>
                    <a:pt x="67055" y="0"/>
                  </a:moveTo>
                  <a:lnTo>
                    <a:pt x="40933" y="10054"/>
                  </a:lnTo>
                  <a:lnTo>
                    <a:pt x="19621" y="37480"/>
                  </a:lnTo>
                  <a:lnTo>
                    <a:pt x="5262" y="78170"/>
                  </a:lnTo>
                  <a:lnTo>
                    <a:pt x="0" y="128016"/>
                  </a:lnTo>
                  <a:lnTo>
                    <a:pt x="5262" y="177861"/>
                  </a:lnTo>
                  <a:lnTo>
                    <a:pt x="19621" y="218551"/>
                  </a:lnTo>
                  <a:lnTo>
                    <a:pt x="40933" y="245977"/>
                  </a:lnTo>
                  <a:lnTo>
                    <a:pt x="67055" y="256032"/>
                  </a:lnTo>
                  <a:lnTo>
                    <a:pt x="93178" y="245977"/>
                  </a:lnTo>
                  <a:lnTo>
                    <a:pt x="114490" y="218551"/>
                  </a:lnTo>
                  <a:lnTo>
                    <a:pt x="128849" y="177861"/>
                  </a:lnTo>
                  <a:lnTo>
                    <a:pt x="134112" y="128016"/>
                  </a:lnTo>
                  <a:lnTo>
                    <a:pt x="128849" y="78170"/>
                  </a:lnTo>
                  <a:lnTo>
                    <a:pt x="114490" y="37480"/>
                  </a:lnTo>
                  <a:lnTo>
                    <a:pt x="93178" y="10054"/>
                  </a:lnTo>
                  <a:lnTo>
                    <a:pt x="67055"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6" name="Google Shape;676;p44"/>
            <p:cNvSpPr/>
            <p:nvPr/>
          </p:nvSpPr>
          <p:spPr>
            <a:xfrm>
              <a:off x="5151882" y="4540757"/>
              <a:ext cx="134620" cy="256540"/>
            </a:xfrm>
            <a:custGeom>
              <a:avLst/>
              <a:gdLst/>
              <a:ahLst/>
              <a:cxnLst/>
              <a:rect l="l" t="t" r="r" b="b"/>
              <a:pathLst>
                <a:path w="134620" h="256539" extrusionOk="0">
                  <a:moveTo>
                    <a:pt x="0" y="128016"/>
                  </a:moveTo>
                  <a:lnTo>
                    <a:pt x="5262" y="78170"/>
                  </a:lnTo>
                  <a:lnTo>
                    <a:pt x="19621" y="37480"/>
                  </a:lnTo>
                  <a:lnTo>
                    <a:pt x="40933" y="10054"/>
                  </a:lnTo>
                  <a:lnTo>
                    <a:pt x="67055" y="0"/>
                  </a:lnTo>
                  <a:lnTo>
                    <a:pt x="93178" y="10054"/>
                  </a:lnTo>
                  <a:lnTo>
                    <a:pt x="114490" y="37480"/>
                  </a:lnTo>
                  <a:lnTo>
                    <a:pt x="128849" y="78170"/>
                  </a:lnTo>
                  <a:lnTo>
                    <a:pt x="134112" y="128016"/>
                  </a:lnTo>
                  <a:lnTo>
                    <a:pt x="128849" y="177861"/>
                  </a:lnTo>
                  <a:lnTo>
                    <a:pt x="114490" y="218551"/>
                  </a:lnTo>
                  <a:lnTo>
                    <a:pt x="93178" y="245977"/>
                  </a:lnTo>
                  <a:lnTo>
                    <a:pt x="67055" y="256032"/>
                  </a:lnTo>
                  <a:lnTo>
                    <a:pt x="40933" y="245977"/>
                  </a:lnTo>
                  <a:lnTo>
                    <a:pt x="19621" y="218551"/>
                  </a:lnTo>
                  <a:lnTo>
                    <a:pt x="5262" y="177861"/>
                  </a:lnTo>
                  <a:lnTo>
                    <a:pt x="0" y="128016"/>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7" name="Google Shape;677;p44"/>
            <p:cNvSpPr/>
            <p:nvPr/>
          </p:nvSpPr>
          <p:spPr>
            <a:xfrm>
              <a:off x="5353050" y="5500877"/>
              <a:ext cx="132715" cy="256540"/>
            </a:xfrm>
            <a:custGeom>
              <a:avLst/>
              <a:gdLst/>
              <a:ahLst/>
              <a:cxnLst/>
              <a:rect l="l" t="t" r="r" b="b"/>
              <a:pathLst>
                <a:path w="132714" h="256539" extrusionOk="0">
                  <a:moveTo>
                    <a:pt x="66294" y="0"/>
                  </a:moveTo>
                  <a:lnTo>
                    <a:pt x="40505" y="10054"/>
                  </a:lnTo>
                  <a:lnTo>
                    <a:pt x="19430" y="37480"/>
                  </a:lnTo>
                  <a:lnTo>
                    <a:pt x="5214" y="78170"/>
                  </a:lnTo>
                  <a:lnTo>
                    <a:pt x="0" y="128016"/>
                  </a:lnTo>
                  <a:lnTo>
                    <a:pt x="5214" y="177845"/>
                  </a:lnTo>
                  <a:lnTo>
                    <a:pt x="19430" y="218536"/>
                  </a:lnTo>
                  <a:lnTo>
                    <a:pt x="40505" y="245971"/>
                  </a:lnTo>
                  <a:lnTo>
                    <a:pt x="66294" y="256032"/>
                  </a:lnTo>
                  <a:lnTo>
                    <a:pt x="92082" y="245971"/>
                  </a:lnTo>
                  <a:lnTo>
                    <a:pt x="113157" y="218536"/>
                  </a:lnTo>
                  <a:lnTo>
                    <a:pt x="127373" y="177845"/>
                  </a:lnTo>
                  <a:lnTo>
                    <a:pt x="132587" y="128016"/>
                  </a:lnTo>
                  <a:lnTo>
                    <a:pt x="127373" y="78170"/>
                  </a:lnTo>
                  <a:lnTo>
                    <a:pt x="113157" y="37480"/>
                  </a:lnTo>
                  <a:lnTo>
                    <a:pt x="92082" y="10054"/>
                  </a:lnTo>
                  <a:lnTo>
                    <a:pt x="66294"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8" name="Google Shape;678;p44"/>
            <p:cNvSpPr/>
            <p:nvPr/>
          </p:nvSpPr>
          <p:spPr>
            <a:xfrm>
              <a:off x="5353050" y="5500877"/>
              <a:ext cx="132715" cy="256540"/>
            </a:xfrm>
            <a:custGeom>
              <a:avLst/>
              <a:gdLst/>
              <a:ahLst/>
              <a:cxnLst/>
              <a:rect l="l" t="t" r="r" b="b"/>
              <a:pathLst>
                <a:path w="132714" h="256539" extrusionOk="0">
                  <a:moveTo>
                    <a:pt x="0" y="128016"/>
                  </a:moveTo>
                  <a:lnTo>
                    <a:pt x="5214" y="78170"/>
                  </a:lnTo>
                  <a:lnTo>
                    <a:pt x="19430" y="37480"/>
                  </a:lnTo>
                  <a:lnTo>
                    <a:pt x="40505" y="10054"/>
                  </a:lnTo>
                  <a:lnTo>
                    <a:pt x="66294" y="0"/>
                  </a:lnTo>
                  <a:lnTo>
                    <a:pt x="92082" y="10054"/>
                  </a:lnTo>
                  <a:lnTo>
                    <a:pt x="113157" y="37480"/>
                  </a:lnTo>
                  <a:lnTo>
                    <a:pt x="127373" y="78170"/>
                  </a:lnTo>
                  <a:lnTo>
                    <a:pt x="132587" y="128016"/>
                  </a:lnTo>
                  <a:lnTo>
                    <a:pt x="127373" y="177845"/>
                  </a:lnTo>
                  <a:lnTo>
                    <a:pt x="113157" y="218536"/>
                  </a:lnTo>
                  <a:lnTo>
                    <a:pt x="92082" y="245971"/>
                  </a:lnTo>
                  <a:lnTo>
                    <a:pt x="66294" y="256032"/>
                  </a:lnTo>
                  <a:lnTo>
                    <a:pt x="40505" y="245971"/>
                  </a:lnTo>
                  <a:lnTo>
                    <a:pt x="19430" y="218536"/>
                  </a:lnTo>
                  <a:lnTo>
                    <a:pt x="5214" y="177845"/>
                  </a:lnTo>
                  <a:lnTo>
                    <a:pt x="0" y="128016"/>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9" name="Google Shape;679;p44"/>
            <p:cNvSpPr/>
            <p:nvPr/>
          </p:nvSpPr>
          <p:spPr>
            <a:xfrm>
              <a:off x="3961638" y="4604766"/>
              <a:ext cx="134620" cy="256540"/>
            </a:xfrm>
            <a:custGeom>
              <a:avLst/>
              <a:gdLst/>
              <a:ahLst/>
              <a:cxnLst/>
              <a:rect l="l" t="t" r="r" b="b"/>
              <a:pathLst>
                <a:path w="134620" h="256539" extrusionOk="0">
                  <a:moveTo>
                    <a:pt x="67056" y="0"/>
                  </a:moveTo>
                  <a:lnTo>
                    <a:pt x="40933" y="10054"/>
                  </a:lnTo>
                  <a:lnTo>
                    <a:pt x="19621" y="37480"/>
                  </a:lnTo>
                  <a:lnTo>
                    <a:pt x="5262" y="78170"/>
                  </a:lnTo>
                  <a:lnTo>
                    <a:pt x="0" y="128015"/>
                  </a:lnTo>
                  <a:lnTo>
                    <a:pt x="5262" y="177861"/>
                  </a:lnTo>
                  <a:lnTo>
                    <a:pt x="19621" y="218551"/>
                  </a:lnTo>
                  <a:lnTo>
                    <a:pt x="40933" y="245977"/>
                  </a:lnTo>
                  <a:lnTo>
                    <a:pt x="67056" y="256031"/>
                  </a:lnTo>
                  <a:lnTo>
                    <a:pt x="93178" y="245977"/>
                  </a:lnTo>
                  <a:lnTo>
                    <a:pt x="114490" y="218551"/>
                  </a:lnTo>
                  <a:lnTo>
                    <a:pt x="128849" y="177861"/>
                  </a:lnTo>
                  <a:lnTo>
                    <a:pt x="134112" y="128015"/>
                  </a:lnTo>
                  <a:lnTo>
                    <a:pt x="128849" y="78170"/>
                  </a:lnTo>
                  <a:lnTo>
                    <a:pt x="114490" y="37480"/>
                  </a:lnTo>
                  <a:lnTo>
                    <a:pt x="93178" y="10054"/>
                  </a:lnTo>
                  <a:lnTo>
                    <a:pt x="6705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0" name="Google Shape;680;p44"/>
            <p:cNvSpPr/>
            <p:nvPr/>
          </p:nvSpPr>
          <p:spPr>
            <a:xfrm>
              <a:off x="3961638" y="4604766"/>
              <a:ext cx="134620" cy="256540"/>
            </a:xfrm>
            <a:custGeom>
              <a:avLst/>
              <a:gdLst/>
              <a:ahLst/>
              <a:cxnLst/>
              <a:rect l="l" t="t" r="r" b="b"/>
              <a:pathLst>
                <a:path w="134620" h="256539" extrusionOk="0">
                  <a:moveTo>
                    <a:pt x="0" y="128015"/>
                  </a:moveTo>
                  <a:lnTo>
                    <a:pt x="5262" y="78170"/>
                  </a:lnTo>
                  <a:lnTo>
                    <a:pt x="19621" y="37480"/>
                  </a:lnTo>
                  <a:lnTo>
                    <a:pt x="40933" y="10054"/>
                  </a:lnTo>
                  <a:lnTo>
                    <a:pt x="67056" y="0"/>
                  </a:lnTo>
                  <a:lnTo>
                    <a:pt x="93178" y="10054"/>
                  </a:lnTo>
                  <a:lnTo>
                    <a:pt x="114490" y="37480"/>
                  </a:lnTo>
                  <a:lnTo>
                    <a:pt x="128849" y="78170"/>
                  </a:lnTo>
                  <a:lnTo>
                    <a:pt x="134112" y="128015"/>
                  </a:lnTo>
                  <a:lnTo>
                    <a:pt x="128849" y="177861"/>
                  </a:lnTo>
                  <a:lnTo>
                    <a:pt x="114490" y="218551"/>
                  </a:lnTo>
                  <a:lnTo>
                    <a:pt x="93178" y="245977"/>
                  </a:lnTo>
                  <a:lnTo>
                    <a:pt x="67056" y="256031"/>
                  </a:lnTo>
                  <a:lnTo>
                    <a:pt x="40933" y="245977"/>
                  </a:lnTo>
                  <a:lnTo>
                    <a:pt x="19621" y="218551"/>
                  </a:lnTo>
                  <a:lnTo>
                    <a:pt x="5262" y="177861"/>
                  </a:lnTo>
                  <a:lnTo>
                    <a:pt x="0" y="128015"/>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1" name="Google Shape;681;p44"/>
            <p:cNvSpPr/>
            <p:nvPr/>
          </p:nvSpPr>
          <p:spPr>
            <a:xfrm>
              <a:off x="4176522" y="5346953"/>
              <a:ext cx="132715" cy="256540"/>
            </a:xfrm>
            <a:custGeom>
              <a:avLst/>
              <a:gdLst/>
              <a:ahLst/>
              <a:cxnLst/>
              <a:rect l="l" t="t" r="r" b="b"/>
              <a:pathLst>
                <a:path w="132714" h="256539" extrusionOk="0">
                  <a:moveTo>
                    <a:pt x="66293" y="0"/>
                  </a:moveTo>
                  <a:lnTo>
                    <a:pt x="40505" y="10054"/>
                  </a:lnTo>
                  <a:lnTo>
                    <a:pt x="19430" y="37480"/>
                  </a:lnTo>
                  <a:lnTo>
                    <a:pt x="5214" y="78170"/>
                  </a:lnTo>
                  <a:lnTo>
                    <a:pt x="0" y="128016"/>
                  </a:lnTo>
                  <a:lnTo>
                    <a:pt x="5214" y="177861"/>
                  </a:lnTo>
                  <a:lnTo>
                    <a:pt x="19430" y="218551"/>
                  </a:lnTo>
                  <a:lnTo>
                    <a:pt x="40505" y="245977"/>
                  </a:lnTo>
                  <a:lnTo>
                    <a:pt x="66293" y="256032"/>
                  </a:lnTo>
                  <a:lnTo>
                    <a:pt x="92082" y="245977"/>
                  </a:lnTo>
                  <a:lnTo>
                    <a:pt x="113157" y="218551"/>
                  </a:lnTo>
                  <a:lnTo>
                    <a:pt x="127373" y="177861"/>
                  </a:lnTo>
                  <a:lnTo>
                    <a:pt x="132587" y="128016"/>
                  </a:lnTo>
                  <a:lnTo>
                    <a:pt x="127373" y="78170"/>
                  </a:lnTo>
                  <a:lnTo>
                    <a:pt x="113156" y="37480"/>
                  </a:lnTo>
                  <a:lnTo>
                    <a:pt x="92082" y="10054"/>
                  </a:lnTo>
                  <a:lnTo>
                    <a:pt x="66293"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2" name="Google Shape;682;p44"/>
            <p:cNvSpPr/>
            <p:nvPr/>
          </p:nvSpPr>
          <p:spPr>
            <a:xfrm>
              <a:off x="4176522" y="5346953"/>
              <a:ext cx="132715" cy="256540"/>
            </a:xfrm>
            <a:custGeom>
              <a:avLst/>
              <a:gdLst/>
              <a:ahLst/>
              <a:cxnLst/>
              <a:rect l="l" t="t" r="r" b="b"/>
              <a:pathLst>
                <a:path w="132714" h="256539" extrusionOk="0">
                  <a:moveTo>
                    <a:pt x="0" y="128016"/>
                  </a:moveTo>
                  <a:lnTo>
                    <a:pt x="5214" y="78170"/>
                  </a:lnTo>
                  <a:lnTo>
                    <a:pt x="19430" y="37480"/>
                  </a:lnTo>
                  <a:lnTo>
                    <a:pt x="40505" y="10054"/>
                  </a:lnTo>
                  <a:lnTo>
                    <a:pt x="66293" y="0"/>
                  </a:lnTo>
                  <a:lnTo>
                    <a:pt x="92082" y="10054"/>
                  </a:lnTo>
                  <a:lnTo>
                    <a:pt x="113156" y="37480"/>
                  </a:lnTo>
                  <a:lnTo>
                    <a:pt x="127373" y="78170"/>
                  </a:lnTo>
                  <a:lnTo>
                    <a:pt x="132587" y="128016"/>
                  </a:lnTo>
                  <a:lnTo>
                    <a:pt x="127373" y="177861"/>
                  </a:lnTo>
                  <a:lnTo>
                    <a:pt x="113157" y="218551"/>
                  </a:lnTo>
                  <a:lnTo>
                    <a:pt x="92082" y="245977"/>
                  </a:lnTo>
                  <a:lnTo>
                    <a:pt x="66293" y="256032"/>
                  </a:lnTo>
                  <a:lnTo>
                    <a:pt x="40505" y="245977"/>
                  </a:lnTo>
                  <a:lnTo>
                    <a:pt x="19430" y="218551"/>
                  </a:lnTo>
                  <a:lnTo>
                    <a:pt x="5214" y="177861"/>
                  </a:lnTo>
                  <a:lnTo>
                    <a:pt x="0" y="128016"/>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3" name="Google Shape;683;p44"/>
            <p:cNvSpPr/>
            <p:nvPr/>
          </p:nvSpPr>
          <p:spPr>
            <a:xfrm>
              <a:off x="3320034" y="6089141"/>
              <a:ext cx="134620" cy="256540"/>
            </a:xfrm>
            <a:custGeom>
              <a:avLst/>
              <a:gdLst/>
              <a:ahLst/>
              <a:cxnLst/>
              <a:rect l="l" t="t" r="r" b="b"/>
              <a:pathLst>
                <a:path w="134620" h="256539" extrusionOk="0">
                  <a:moveTo>
                    <a:pt x="67055" y="0"/>
                  </a:moveTo>
                  <a:lnTo>
                    <a:pt x="40933" y="10060"/>
                  </a:lnTo>
                  <a:lnTo>
                    <a:pt x="19621" y="37495"/>
                  </a:lnTo>
                  <a:lnTo>
                    <a:pt x="5262" y="78186"/>
                  </a:lnTo>
                  <a:lnTo>
                    <a:pt x="0" y="128016"/>
                  </a:lnTo>
                  <a:lnTo>
                    <a:pt x="5262" y="177845"/>
                  </a:lnTo>
                  <a:lnTo>
                    <a:pt x="19621" y="218536"/>
                  </a:lnTo>
                  <a:lnTo>
                    <a:pt x="40933" y="245971"/>
                  </a:lnTo>
                  <a:lnTo>
                    <a:pt x="67055" y="256032"/>
                  </a:lnTo>
                  <a:lnTo>
                    <a:pt x="93178" y="245971"/>
                  </a:lnTo>
                  <a:lnTo>
                    <a:pt x="114490" y="218536"/>
                  </a:lnTo>
                  <a:lnTo>
                    <a:pt x="128849" y="177845"/>
                  </a:lnTo>
                  <a:lnTo>
                    <a:pt x="134112" y="128016"/>
                  </a:lnTo>
                  <a:lnTo>
                    <a:pt x="128849" y="78186"/>
                  </a:lnTo>
                  <a:lnTo>
                    <a:pt x="114490" y="37495"/>
                  </a:lnTo>
                  <a:lnTo>
                    <a:pt x="93178" y="10060"/>
                  </a:lnTo>
                  <a:lnTo>
                    <a:pt x="67055"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4" name="Google Shape;684;p44"/>
            <p:cNvSpPr/>
            <p:nvPr/>
          </p:nvSpPr>
          <p:spPr>
            <a:xfrm>
              <a:off x="3320034" y="6089141"/>
              <a:ext cx="134620" cy="256540"/>
            </a:xfrm>
            <a:custGeom>
              <a:avLst/>
              <a:gdLst/>
              <a:ahLst/>
              <a:cxnLst/>
              <a:rect l="l" t="t" r="r" b="b"/>
              <a:pathLst>
                <a:path w="134620" h="256539" extrusionOk="0">
                  <a:moveTo>
                    <a:pt x="0" y="128016"/>
                  </a:moveTo>
                  <a:lnTo>
                    <a:pt x="5262" y="78186"/>
                  </a:lnTo>
                  <a:lnTo>
                    <a:pt x="19621" y="37495"/>
                  </a:lnTo>
                  <a:lnTo>
                    <a:pt x="40933" y="10060"/>
                  </a:lnTo>
                  <a:lnTo>
                    <a:pt x="67055" y="0"/>
                  </a:lnTo>
                  <a:lnTo>
                    <a:pt x="93178" y="10060"/>
                  </a:lnTo>
                  <a:lnTo>
                    <a:pt x="114490" y="37495"/>
                  </a:lnTo>
                  <a:lnTo>
                    <a:pt x="128849" y="78186"/>
                  </a:lnTo>
                  <a:lnTo>
                    <a:pt x="134112" y="128016"/>
                  </a:lnTo>
                  <a:lnTo>
                    <a:pt x="128849" y="177845"/>
                  </a:lnTo>
                  <a:lnTo>
                    <a:pt x="114490" y="218536"/>
                  </a:lnTo>
                  <a:lnTo>
                    <a:pt x="93178" y="245971"/>
                  </a:lnTo>
                  <a:lnTo>
                    <a:pt x="67055" y="256032"/>
                  </a:lnTo>
                  <a:lnTo>
                    <a:pt x="40933" y="245971"/>
                  </a:lnTo>
                  <a:lnTo>
                    <a:pt x="19621" y="218536"/>
                  </a:lnTo>
                  <a:lnTo>
                    <a:pt x="5262" y="177845"/>
                  </a:lnTo>
                  <a:lnTo>
                    <a:pt x="0" y="128016"/>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5" name="Google Shape;685;p44"/>
            <p:cNvSpPr/>
            <p:nvPr/>
          </p:nvSpPr>
          <p:spPr>
            <a:xfrm>
              <a:off x="2891790" y="3109721"/>
              <a:ext cx="134620" cy="254635"/>
            </a:xfrm>
            <a:custGeom>
              <a:avLst/>
              <a:gdLst/>
              <a:ahLst/>
              <a:cxnLst/>
              <a:rect l="l" t="t" r="r" b="b"/>
              <a:pathLst>
                <a:path w="134619" h="254635" extrusionOk="0">
                  <a:moveTo>
                    <a:pt x="67056" y="0"/>
                  </a:moveTo>
                  <a:lnTo>
                    <a:pt x="40933" y="10007"/>
                  </a:lnTo>
                  <a:lnTo>
                    <a:pt x="19621" y="37290"/>
                  </a:lnTo>
                  <a:lnTo>
                    <a:pt x="5262" y="77741"/>
                  </a:lnTo>
                  <a:lnTo>
                    <a:pt x="0" y="127253"/>
                  </a:lnTo>
                  <a:lnTo>
                    <a:pt x="5262" y="176766"/>
                  </a:lnTo>
                  <a:lnTo>
                    <a:pt x="19621" y="217217"/>
                  </a:lnTo>
                  <a:lnTo>
                    <a:pt x="40933" y="244500"/>
                  </a:lnTo>
                  <a:lnTo>
                    <a:pt x="67056" y="254507"/>
                  </a:lnTo>
                  <a:lnTo>
                    <a:pt x="93178" y="244500"/>
                  </a:lnTo>
                  <a:lnTo>
                    <a:pt x="114490" y="217217"/>
                  </a:lnTo>
                  <a:lnTo>
                    <a:pt x="128849" y="176766"/>
                  </a:lnTo>
                  <a:lnTo>
                    <a:pt x="134112" y="127253"/>
                  </a:lnTo>
                  <a:lnTo>
                    <a:pt x="128849" y="77741"/>
                  </a:lnTo>
                  <a:lnTo>
                    <a:pt x="114490" y="37290"/>
                  </a:lnTo>
                  <a:lnTo>
                    <a:pt x="93178" y="10007"/>
                  </a:lnTo>
                  <a:lnTo>
                    <a:pt x="6705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6" name="Google Shape;686;p44"/>
            <p:cNvSpPr/>
            <p:nvPr/>
          </p:nvSpPr>
          <p:spPr>
            <a:xfrm>
              <a:off x="2891790" y="3109721"/>
              <a:ext cx="134620" cy="254635"/>
            </a:xfrm>
            <a:custGeom>
              <a:avLst/>
              <a:gdLst/>
              <a:ahLst/>
              <a:cxnLst/>
              <a:rect l="l" t="t" r="r" b="b"/>
              <a:pathLst>
                <a:path w="134619" h="254635" extrusionOk="0">
                  <a:moveTo>
                    <a:pt x="0" y="127253"/>
                  </a:moveTo>
                  <a:lnTo>
                    <a:pt x="5262" y="77741"/>
                  </a:lnTo>
                  <a:lnTo>
                    <a:pt x="19621" y="37290"/>
                  </a:lnTo>
                  <a:lnTo>
                    <a:pt x="40933" y="10007"/>
                  </a:lnTo>
                  <a:lnTo>
                    <a:pt x="67056" y="0"/>
                  </a:lnTo>
                  <a:lnTo>
                    <a:pt x="93178" y="10007"/>
                  </a:lnTo>
                  <a:lnTo>
                    <a:pt x="114490" y="37290"/>
                  </a:lnTo>
                  <a:lnTo>
                    <a:pt x="128849" y="77741"/>
                  </a:lnTo>
                  <a:lnTo>
                    <a:pt x="134112" y="127253"/>
                  </a:lnTo>
                  <a:lnTo>
                    <a:pt x="128849" y="176766"/>
                  </a:lnTo>
                  <a:lnTo>
                    <a:pt x="114490" y="217217"/>
                  </a:lnTo>
                  <a:lnTo>
                    <a:pt x="93178" y="244500"/>
                  </a:lnTo>
                  <a:lnTo>
                    <a:pt x="67056" y="254507"/>
                  </a:lnTo>
                  <a:lnTo>
                    <a:pt x="40933" y="244500"/>
                  </a:lnTo>
                  <a:lnTo>
                    <a:pt x="19621" y="217217"/>
                  </a:lnTo>
                  <a:lnTo>
                    <a:pt x="5262" y="176766"/>
                  </a:lnTo>
                  <a:lnTo>
                    <a:pt x="0" y="127253"/>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7" name="Google Shape;687;p44"/>
            <p:cNvSpPr/>
            <p:nvPr/>
          </p:nvSpPr>
          <p:spPr>
            <a:xfrm>
              <a:off x="2384298" y="3786377"/>
              <a:ext cx="134620" cy="256540"/>
            </a:xfrm>
            <a:custGeom>
              <a:avLst/>
              <a:gdLst/>
              <a:ahLst/>
              <a:cxnLst/>
              <a:rect l="l" t="t" r="r" b="b"/>
              <a:pathLst>
                <a:path w="134619" h="256539" extrusionOk="0">
                  <a:moveTo>
                    <a:pt x="67056" y="0"/>
                  </a:moveTo>
                  <a:lnTo>
                    <a:pt x="40933" y="10054"/>
                  </a:lnTo>
                  <a:lnTo>
                    <a:pt x="19621" y="37480"/>
                  </a:lnTo>
                  <a:lnTo>
                    <a:pt x="5262" y="78170"/>
                  </a:lnTo>
                  <a:lnTo>
                    <a:pt x="0" y="128016"/>
                  </a:lnTo>
                  <a:lnTo>
                    <a:pt x="5262" y="177861"/>
                  </a:lnTo>
                  <a:lnTo>
                    <a:pt x="19621" y="218551"/>
                  </a:lnTo>
                  <a:lnTo>
                    <a:pt x="40933" y="245977"/>
                  </a:lnTo>
                  <a:lnTo>
                    <a:pt x="67056" y="256032"/>
                  </a:lnTo>
                  <a:lnTo>
                    <a:pt x="93178" y="245977"/>
                  </a:lnTo>
                  <a:lnTo>
                    <a:pt x="114490" y="218551"/>
                  </a:lnTo>
                  <a:lnTo>
                    <a:pt x="128849" y="177861"/>
                  </a:lnTo>
                  <a:lnTo>
                    <a:pt x="134112" y="128016"/>
                  </a:lnTo>
                  <a:lnTo>
                    <a:pt x="128849" y="78170"/>
                  </a:lnTo>
                  <a:lnTo>
                    <a:pt x="114490" y="37480"/>
                  </a:lnTo>
                  <a:lnTo>
                    <a:pt x="93178" y="10054"/>
                  </a:lnTo>
                  <a:lnTo>
                    <a:pt x="6705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8" name="Google Shape;688;p44"/>
            <p:cNvSpPr/>
            <p:nvPr/>
          </p:nvSpPr>
          <p:spPr>
            <a:xfrm>
              <a:off x="2384298" y="3786377"/>
              <a:ext cx="134620" cy="256540"/>
            </a:xfrm>
            <a:custGeom>
              <a:avLst/>
              <a:gdLst/>
              <a:ahLst/>
              <a:cxnLst/>
              <a:rect l="l" t="t" r="r" b="b"/>
              <a:pathLst>
                <a:path w="134619" h="256539" extrusionOk="0">
                  <a:moveTo>
                    <a:pt x="0" y="128016"/>
                  </a:moveTo>
                  <a:lnTo>
                    <a:pt x="5262" y="78170"/>
                  </a:lnTo>
                  <a:lnTo>
                    <a:pt x="19621" y="37480"/>
                  </a:lnTo>
                  <a:lnTo>
                    <a:pt x="40933" y="10054"/>
                  </a:lnTo>
                  <a:lnTo>
                    <a:pt x="67056" y="0"/>
                  </a:lnTo>
                  <a:lnTo>
                    <a:pt x="93178" y="10054"/>
                  </a:lnTo>
                  <a:lnTo>
                    <a:pt x="114490" y="37480"/>
                  </a:lnTo>
                  <a:lnTo>
                    <a:pt x="128849" y="78170"/>
                  </a:lnTo>
                  <a:lnTo>
                    <a:pt x="134112" y="128016"/>
                  </a:lnTo>
                  <a:lnTo>
                    <a:pt x="128849" y="177861"/>
                  </a:lnTo>
                  <a:lnTo>
                    <a:pt x="114490" y="218551"/>
                  </a:lnTo>
                  <a:lnTo>
                    <a:pt x="93178" y="245977"/>
                  </a:lnTo>
                  <a:lnTo>
                    <a:pt x="67056" y="256032"/>
                  </a:lnTo>
                  <a:lnTo>
                    <a:pt x="40933" y="245977"/>
                  </a:lnTo>
                  <a:lnTo>
                    <a:pt x="19621" y="218551"/>
                  </a:lnTo>
                  <a:lnTo>
                    <a:pt x="5262" y="177861"/>
                  </a:lnTo>
                  <a:lnTo>
                    <a:pt x="0" y="128016"/>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9" name="Google Shape;689;p44"/>
            <p:cNvSpPr/>
            <p:nvPr/>
          </p:nvSpPr>
          <p:spPr>
            <a:xfrm>
              <a:off x="2398013" y="4706873"/>
              <a:ext cx="134620" cy="256540"/>
            </a:xfrm>
            <a:custGeom>
              <a:avLst/>
              <a:gdLst/>
              <a:ahLst/>
              <a:cxnLst/>
              <a:rect l="l" t="t" r="r" b="b"/>
              <a:pathLst>
                <a:path w="134619" h="256539" extrusionOk="0">
                  <a:moveTo>
                    <a:pt x="67056" y="0"/>
                  </a:moveTo>
                  <a:lnTo>
                    <a:pt x="40933" y="10054"/>
                  </a:lnTo>
                  <a:lnTo>
                    <a:pt x="19621" y="37480"/>
                  </a:lnTo>
                  <a:lnTo>
                    <a:pt x="5262" y="78170"/>
                  </a:lnTo>
                  <a:lnTo>
                    <a:pt x="0" y="128015"/>
                  </a:lnTo>
                  <a:lnTo>
                    <a:pt x="5262" y="177861"/>
                  </a:lnTo>
                  <a:lnTo>
                    <a:pt x="19621" y="218551"/>
                  </a:lnTo>
                  <a:lnTo>
                    <a:pt x="40933" y="245977"/>
                  </a:lnTo>
                  <a:lnTo>
                    <a:pt x="67056" y="256031"/>
                  </a:lnTo>
                  <a:lnTo>
                    <a:pt x="93178" y="245977"/>
                  </a:lnTo>
                  <a:lnTo>
                    <a:pt x="114490" y="218551"/>
                  </a:lnTo>
                  <a:lnTo>
                    <a:pt x="128849" y="177861"/>
                  </a:lnTo>
                  <a:lnTo>
                    <a:pt x="134112" y="128015"/>
                  </a:lnTo>
                  <a:lnTo>
                    <a:pt x="128849" y="78170"/>
                  </a:lnTo>
                  <a:lnTo>
                    <a:pt x="114490" y="37480"/>
                  </a:lnTo>
                  <a:lnTo>
                    <a:pt x="93178" y="10054"/>
                  </a:lnTo>
                  <a:lnTo>
                    <a:pt x="67056" y="0"/>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90" name="Google Shape;690;p44"/>
            <p:cNvSpPr/>
            <p:nvPr/>
          </p:nvSpPr>
          <p:spPr>
            <a:xfrm>
              <a:off x="2398013" y="4706873"/>
              <a:ext cx="134620" cy="256540"/>
            </a:xfrm>
            <a:custGeom>
              <a:avLst/>
              <a:gdLst/>
              <a:ahLst/>
              <a:cxnLst/>
              <a:rect l="l" t="t" r="r" b="b"/>
              <a:pathLst>
                <a:path w="134619" h="256539" extrusionOk="0">
                  <a:moveTo>
                    <a:pt x="0" y="128015"/>
                  </a:moveTo>
                  <a:lnTo>
                    <a:pt x="5262" y="78170"/>
                  </a:lnTo>
                  <a:lnTo>
                    <a:pt x="19621" y="37480"/>
                  </a:lnTo>
                  <a:lnTo>
                    <a:pt x="40933" y="10054"/>
                  </a:lnTo>
                  <a:lnTo>
                    <a:pt x="67056" y="0"/>
                  </a:lnTo>
                  <a:lnTo>
                    <a:pt x="93178" y="10054"/>
                  </a:lnTo>
                  <a:lnTo>
                    <a:pt x="114490" y="37480"/>
                  </a:lnTo>
                  <a:lnTo>
                    <a:pt x="128849" y="78170"/>
                  </a:lnTo>
                  <a:lnTo>
                    <a:pt x="134112" y="128015"/>
                  </a:lnTo>
                  <a:lnTo>
                    <a:pt x="128849" y="177861"/>
                  </a:lnTo>
                  <a:lnTo>
                    <a:pt x="114490" y="218551"/>
                  </a:lnTo>
                  <a:lnTo>
                    <a:pt x="93178" y="245977"/>
                  </a:lnTo>
                  <a:lnTo>
                    <a:pt x="67056" y="256031"/>
                  </a:lnTo>
                  <a:lnTo>
                    <a:pt x="40933" y="245977"/>
                  </a:lnTo>
                  <a:lnTo>
                    <a:pt x="19621" y="218551"/>
                  </a:lnTo>
                  <a:lnTo>
                    <a:pt x="5262" y="177861"/>
                  </a:lnTo>
                  <a:lnTo>
                    <a:pt x="0" y="128015"/>
                  </a:lnTo>
                  <a:close/>
                </a:path>
              </a:pathLst>
            </a:custGeom>
            <a:noFill/>
            <a:ln w="3175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grpSp>
      <p:pic>
        <p:nvPicPr>
          <p:cNvPr id="691" name="Google Shape;691;p44"/>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4" name="Picture 3">
            <a:extLst>
              <a:ext uri="{FF2B5EF4-FFF2-40B4-BE49-F238E27FC236}">
                <a16:creationId xmlns:a16="http://schemas.microsoft.com/office/drawing/2014/main" id="{FDE3AD48-1448-C40B-54AB-D0F0A18C896A}"/>
              </a:ext>
            </a:extLst>
          </p:cNvPr>
          <p:cNvPicPr>
            <a:picLocks noChangeAspect="1"/>
          </p:cNvPicPr>
          <p:nvPr/>
        </p:nvPicPr>
        <p:blipFill>
          <a:blip r:embed="rId4"/>
          <a:stretch>
            <a:fillRect/>
          </a:stretch>
        </p:blipFill>
        <p:spPr>
          <a:xfrm>
            <a:off x="489272" y="1679489"/>
            <a:ext cx="6325185" cy="4171930"/>
          </a:xfrm>
          <a:prstGeom prst="rect">
            <a:avLst/>
          </a:prstGeom>
        </p:spPr>
      </p:pic>
    </p:spTree>
    <p:extLst>
      <p:ext uri="{BB962C8B-B14F-4D97-AF65-F5344CB8AC3E}">
        <p14:creationId xmlns:p14="http://schemas.microsoft.com/office/powerpoint/2010/main" val="1059041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95"/>
        <p:cNvGrpSpPr/>
        <p:nvPr/>
      </p:nvGrpSpPr>
      <p:grpSpPr>
        <a:xfrm>
          <a:off x="0" y="0"/>
          <a:ext cx="0" cy="0"/>
          <a:chOff x="0" y="0"/>
          <a:chExt cx="0" cy="0"/>
        </a:xfrm>
      </p:grpSpPr>
      <p:sp>
        <p:nvSpPr>
          <p:cNvPr id="696" name="Google Shape;696;p45"/>
          <p:cNvSpPr txBox="1">
            <a:spLocks noGrp="1"/>
          </p:cNvSpPr>
          <p:nvPr>
            <p:ph type="title"/>
          </p:nvPr>
        </p:nvSpPr>
        <p:spPr>
          <a:xfrm>
            <a:off x="450600" y="231975"/>
            <a:ext cx="49980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697" name="Google Shape;697;p45"/>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98" name="Google Shape;698;p45"/>
          <p:cNvSpPr txBox="1"/>
          <p:nvPr/>
        </p:nvSpPr>
        <p:spPr>
          <a:xfrm>
            <a:off x="677672" y="1715515"/>
            <a:ext cx="60216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 Welsh Powell Algorithm to color the graph</a:t>
            </a:r>
            <a:endParaRPr sz="2400">
              <a:solidFill>
                <a:schemeClr val="dk1"/>
              </a:solidFill>
              <a:latin typeface="Calibri"/>
              <a:ea typeface="Calibri"/>
              <a:cs typeface="Calibri"/>
              <a:sym typeface="Calibri"/>
            </a:endParaRPr>
          </a:p>
        </p:txBody>
      </p:sp>
      <p:grpSp>
        <p:nvGrpSpPr>
          <p:cNvPr id="699" name="Google Shape;699;p45"/>
          <p:cNvGrpSpPr/>
          <p:nvPr/>
        </p:nvGrpSpPr>
        <p:grpSpPr>
          <a:xfrm>
            <a:off x="1708150" y="2745994"/>
            <a:ext cx="5212587" cy="3309110"/>
            <a:chOff x="1708150" y="2745994"/>
            <a:chExt cx="5212587" cy="3309110"/>
          </a:xfrm>
        </p:grpSpPr>
        <p:sp>
          <p:nvSpPr>
            <p:cNvPr id="700" name="Google Shape;700;p45"/>
            <p:cNvSpPr/>
            <p:nvPr/>
          </p:nvSpPr>
          <p:spPr>
            <a:xfrm>
              <a:off x="1767839" y="2866644"/>
              <a:ext cx="5126355" cy="3104515"/>
            </a:xfrm>
            <a:custGeom>
              <a:avLst/>
              <a:gdLst/>
              <a:ahLst/>
              <a:cxnLst/>
              <a:rect l="l" t="t" r="r" b="b"/>
              <a:pathLst>
                <a:path w="5126355" h="3104515" extrusionOk="0">
                  <a:moveTo>
                    <a:pt x="275844" y="0"/>
                  </a:moveTo>
                  <a:lnTo>
                    <a:pt x="4370451" y="0"/>
                  </a:lnTo>
                </a:path>
                <a:path w="5126355" h="3104515" extrusionOk="0">
                  <a:moveTo>
                    <a:pt x="265938" y="39623"/>
                  </a:moveTo>
                  <a:lnTo>
                    <a:pt x="0" y="1617344"/>
                  </a:lnTo>
                </a:path>
                <a:path w="5126355" h="3104515" extrusionOk="0">
                  <a:moveTo>
                    <a:pt x="32004" y="1719071"/>
                  </a:moveTo>
                  <a:lnTo>
                    <a:pt x="893445" y="3104413"/>
                  </a:lnTo>
                </a:path>
                <a:path w="5126355" h="3104515" extrusionOk="0">
                  <a:moveTo>
                    <a:pt x="914400" y="3104324"/>
                  </a:moveTo>
                  <a:lnTo>
                    <a:pt x="2956306" y="1357883"/>
                  </a:lnTo>
                </a:path>
                <a:path w="5126355" h="3104515" extrusionOk="0">
                  <a:moveTo>
                    <a:pt x="2232660" y="39623"/>
                  </a:moveTo>
                  <a:lnTo>
                    <a:pt x="2966466" y="1335150"/>
                  </a:lnTo>
                </a:path>
                <a:path w="5126355" h="3104515" extrusionOk="0">
                  <a:moveTo>
                    <a:pt x="2956560" y="1357883"/>
                  </a:moveTo>
                  <a:lnTo>
                    <a:pt x="5073015" y="1357883"/>
                  </a:lnTo>
                </a:path>
                <a:path w="5126355" h="3104515" extrusionOk="0">
                  <a:moveTo>
                    <a:pt x="4370832" y="0"/>
                  </a:moveTo>
                  <a:lnTo>
                    <a:pt x="5125974" y="1357756"/>
                  </a:lnTo>
                </a:path>
                <a:path w="5126355" h="3104515" extrusionOk="0">
                  <a:moveTo>
                    <a:pt x="2232660" y="39623"/>
                  </a:moveTo>
                  <a:lnTo>
                    <a:pt x="5072253" y="1358899"/>
                  </a:lnTo>
                </a:path>
                <a:path w="5126355" h="3104515" extrusionOk="0">
                  <a:moveTo>
                    <a:pt x="2966720" y="1357883"/>
                  </a:moveTo>
                  <a:lnTo>
                    <a:pt x="2807208" y="2963227"/>
                  </a:lnTo>
                </a:path>
                <a:path w="5126355" h="3104515" extrusionOk="0">
                  <a:moveTo>
                    <a:pt x="2967228" y="1357883"/>
                  </a:moveTo>
                  <a:lnTo>
                    <a:pt x="4636897" y="2899092"/>
                  </a:lnTo>
                </a:path>
                <a:path w="5126355" h="3104515" extrusionOk="0">
                  <a:moveTo>
                    <a:pt x="2807208" y="2964179"/>
                  </a:moveTo>
                  <a:lnTo>
                    <a:pt x="4647057" y="2964179"/>
                  </a:lnTo>
                </a:path>
                <a:path w="5126355" h="3104515" extrusionOk="0">
                  <a:moveTo>
                    <a:pt x="4648200" y="2964078"/>
                  </a:moveTo>
                  <a:lnTo>
                    <a:pt x="5073650" y="1335023"/>
                  </a:lnTo>
                </a:path>
                <a:path w="5126355" h="3104515" extrusionOk="0">
                  <a:moveTo>
                    <a:pt x="0" y="1718817"/>
                  </a:moveTo>
                  <a:lnTo>
                    <a:pt x="2233422" y="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701" name="Google Shape;701;p45"/>
            <p:cNvPicPr preferRelativeResize="0"/>
            <p:nvPr/>
          </p:nvPicPr>
          <p:blipFill rotWithShape="1">
            <a:blip r:embed="rId3">
              <a:alphaModFix/>
            </a:blip>
            <a:srcRect/>
            <a:stretch/>
          </p:blipFill>
          <p:spPr>
            <a:xfrm>
              <a:off x="6100317" y="2745994"/>
              <a:ext cx="162052" cy="230631"/>
            </a:xfrm>
            <a:prstGeom prst="rect">
              <a:avLst/>
            </a:prstGeom>
            <a:noFill/>
            <a:ln>
              <a:noFill/>
            </a:ln>
          </p:spPr>
        </p:pic>
        <p:pic>
          <p:nvPicPr>
            <p:cNvPr id="702" name="Google Shape;702;p45"/>
            <p:cNvPicPr preferRelativeResize="0"/>
            <p:nvPr/>
          </p:nvPicPr>
          <p:blipFill rotWithShape="1">
            <a:blip r:embed="rId4">
              <a:alphaModFix/>
            </a:blip>
            <a:srcRect/>
            <a:stretch/>
          </p:blipFill>
          <p:spPr>
            <a:xfrm>
              <a:off x="6760209" y="4117594"/>
              <a:ext cx="160528" cy="230631"/>
            </a:xfrm>
            <a:prstGeom prst="rect">
              <a:avLst/>
            </a:prstGeom>
            <a:noFill/>
            <a:ln>
              <a:noFill/>
            </a:ln>
          </p:spPr>
        </p:pic>
        <p:pic>
          <p:nvPicPr>
            <p:cNvPr id="703" name="Google Shape;703;p45"/>
            <p:cNvPicPr preferRelativeResize="0"/>
            <p:nvPr/>
          </p:nvPicPr>
          <p:blipFill rotWithShape="1">
            <a:blip r:embed="rId5">
              <a:alphaModFix/>
            </a:blip>
            <a:srcRect/>
            <a:stretch/>
          </p:blipFill>
          <p:spPr>
            <a:xfrm>
              <a:off x="4664710" y="4093210"/>
              <a:ext cx="162051" cy="229107"/>
            </a:xfrm>
            <a:prstGeom prst="rect">
              <a:avLst/>
            </a:prstGeom>
            <a:noFill/>
            <a:ln>
              <a:noFill/>
            </a:ln>
          </p:spPr>
        </p:pic>
        <p:pic>
          <p:nvPicPr>
            <p:cNvPr id="704" name="Google Shape;704;p45"/>
            <p:cNvPicPr preferRelativeResize="0"/>
            <p:nvPr/>
          </p:nvPicPr>
          <p:blipFill rotWithShape="1">
            <a:blip r:embed="rId6">
              <a:alphaModFix/>
            </a:blip>
            <a:srcRect/>
            <a:stretch/>
          </p:blipFill>
          <p:spPr>
            <a:xfrm>
              <a:off x="6290817" y="5720842"/>
              <a:ext cx="162052" cy="230632"/>
            </a:xfrm>
            <a:prstGeom prst="rect">
              <a:avLst/>
            </a:prstGeom>
            <a:noFill/>
            <a:ln>
              <a:noFill/>
            </a:ln>
          </p:spPr>
        </p:pic>
        <p:pic>
          <p:nvPicPr>
            <p:cNvPr id="705" name="Google Shape;705;p45"/>
            <p:cNvPicPr preferRelativeResize="0"/>
            <p:nvPr/>
          </p:nvPicPr>
          <p:blipFill rotWithShape="1">
            <a:blip r:embed="rId3">
              <a:alphaModFix/>
            </a:blip>
            <a:srcRect/>
            <a:stretch/>
          </p:blipFill>
          <p:spPr>
            <a:xfrm>
              <a:off x="4494022" y="5708650"/>
              <a:ext cx="162051" cy="230631"/>
            </a:xfrm>
            <a:prstGeom prst="rect">
              <a:avLst/>
            </a:prstGeom>
            <a:noFill/>
            <a:ln>
              <a:noFill/>
            </a:ln>
          </p:spPr>
        </p:pic>
        <p:pic>
          <p:nvPicPr>
            <p:cNvPr id="706" name="Google Shape;706;p45"/>
            <p:cNvPicPr preferRelativeResize="0"/>
            <p:nvPr/>
          </p:nvPicPr>
          <p:blipFill rotWithShape="1">
            <a:blip r:embed="rId3">
              <a:alphaModFix/>
            </a:blip>
            <a:srcRect/>
            <a:stretch/>
          </p:blipFill>
          <p:spPr>
            <a:xfrm>
              <a:off x="3962145" y="2745994"/>
              <a:ext cx="162051" cy="230631"/>
            </a:xfrm>
            <a:prstGeom prst="rect">
              <a:avLst/>
            </a:prstGeom>
            <a:noFill/>
            <a:ln>
              <a:noFill/>
            </a:ln>
          </p:spPr>
        </p:pic>
        <p:pic>
          <p:nvPicPr>
            <p:cNvPr id="707" name="Google Shape;707;p45"/>
            <p:cNvPicPr preferRelativeResize="0"/>
            <p:nvPr/>
          </p:nvPicPr>
          <p:blipFill rotWithShape="1">
            <a:blip r:embed="rId3">
              <a:alphaModFix/>
            </a:blip>
            <a:srcRect/>
            <a:stretch/>
          </p:blipFill>
          <p:spPr>
            <a:xfrm>
              <a:off x="1983993" y="2745994"/>
              <a:ext cx="162051" cy="230631"/>
            </a:xfrm>
            <a:prstGeom prst="rect">
              <a:avLst/>
            </a:prstGeom>
            <a:noFill/>
            <a:ln>
              <a:noFill/>
            </a:ln>
          </p:spPr>
        </p:pic>
        <p:pic>
          <p:nvPicPr>
            <p:cNvPr id="708" name="Google Shape;708;p45"/>
            <p:cNvPicPr preferRelativeResize="0"/>
            <p:nvPr/>
          </p:nvPicPr>
          <p:blipFill rotWithShape="1">
            <a:blip r:embed="rId3">
              <a:alphaModFix/>
            </a:blip>
            <a:srcRect/>
            <a:stretch/>
          </p:blipFill>
          <p:spPr>
            <a:xfrm>
              <a:off x="1708150" y="4361433"/>
              <a:ext cx="162051" cy="230632"/>
            </a:xfrm>
            <a:prstGeom prst="rect">
              <a:avLst/>
            </a:prstGeom>
            <a:noFill/>
            <a:ln>
              <a:noFill/>
            </a:ln>
          </p:spPr>
        </p:pic>
        <p:pic>
          <p:nvPicPr>
            <p:cNvPr id="709" name="Google Shape;709;p45"/>
            <p:cNvPicPr preferRelativeResize="0"/>
            <p:nvPr/>
          </p:nvPicPr>
          <p:blipFill rotWithShape="1">
            <a:blip r:embed="rId3">
              <a:alphaModFix/>
            </a:blip>
            <a:srcRect/>
            <a:stretch/>
          </p:blipFill>
          <p:spPr>
            <a:xfrm>
              <a:off x="2622550" y="5824473"/>
              <a:ext cx="162051" cy="230631"/>
            </a:xfrm>
            <a:prstGeom prst="rect">
              <a:avLst/>
            </a:prstGeom>
            <a:noFill/>
            <a:ln>
              <a:noFill/>
            </a:ln>
          </p:spPr>
        </p:pic>
      </p:grpSp>
      <p:pic>
        <p:nvPicPr>
          <p:cNvPr id="710" name="Google Shape;710;p45"/>
          <p:cNvPicPr preferRelativeResize="0"/>
          <p:nvPr/>
        </p:nvPicPr>
        <p:blipFill rotWithShape="1">
          <a:blip r:embed="rId7">
            <a:alphaModFix/>
          </a:blip>
          <a:srcRect/>
          <a:stretch/>
        </p:blipFill>
        <p:spPr>
          <a:xfrm>
            <a:off x="11029774" y="81853"/>
            <a:ext cx="1126686" cy="176791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714"/>
        <p:cNvGrpSpPr/>
        <p:nvPr/>
      </p:nvGrpSpPr>
      <p:grpSpPr>
        <a:xfrm>
          <a:off x="0" y="0"/>
          <a:ext cx="0" cy="0"/>
          <a:chOff x="0" y="0"/>
          <a:chExt cx="0" cy="0"/>
        </a:xfrm>
      </p:grpSpPr>
      <p:sp>
        <p:nvSpPr>
          <p:cNvPr id="715" name="Google Shape;715;p46"/>
          <p:cNvSpPr txBox="1">
            <a:spLocks noGrp="1"/>
          </p:cNvSpPr>
          <p:nvPr>
            <p:ph type="title"/>
          </p:nvPr>
        </p:nvSpPr>
        <p:spPr>
          <a:xfrm>
            <a:off x="450601" y="231975"/>
            <a:ext cx="4794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716" name="Google Shape;716;p4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17" name="Google Shape;717;p46"/>
          <p:cNvSpPr txBox="1"/>
          <p:nvPr/>
        </p:nvSpPr>
        <p:spPr>
          <a:xfrm>
            <a:off x="677672" y="1715515"/>
            <a:ext cx="60216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 Welsh Powell Algorithm to color the graph</a:t>
            </a:r>
            <a:endParaRPr sz="2400">
              <a:solidFill>
                <a:schemeClr val="dk1"/>
              </a:solidFill>
              <a:latin typeface="Calibri"/>
              <a:ea typeface="Calibri"/>
              <a:cs typeface="Calibri"/>
              <a:sym typeface="Calibri"/>
            </a:endParaRPr>
          </a:p>
        </p:txBody>
      </p:sp>
      <p:pic>
        <p:nvPicPr>
          <p:cNvPr id="718" name="Google Shape;718;p46"/>
          <p:cNvPicPr preferRelativeResize="0"/>
          <p:nvPr/>
        </p:nvPicPr>
        <p:blipFill rotWithShape="1">
          <a:blip r:embed="rId3">
            <a:alphaModFix/>
          </a:blip>
          <a:srcRect/>
          <a:stretch/>
        </p:blipFill>
        <p:spPr>
          <a:xfrm>
            <a:off x="598931" y="2383535"/>
            <a:ext cx="3996762" cy="3804739"/>
          </a:xfrm>
          <a:prstGeom prst="rect">
            <a:avLst/>
          </a:prstGeom>
          <a:noFill/>
          <a:ln>
            <a:noFill/>
          </a:ln>
        </p:spPr>
      </p:pic>
      <p:pic>
        <p:nvPicPr>
          <p:cNvPr id="719" name="Google Shape;719;p46"/>
          <p:cNvPicPr preferRelativeResize="0"/>
          <p:nvPr/>
        </p:nvPicPr>
        <p:blipFill rotWithShape="1">
          <a:blip r:embed="rId4">
            <a:alphaModFix/>
          </a:blip>
          <a:srcRect/>
          <a:stretch/>
        </p:blipFill>
        <p:spPr>
          <a:xfrm>
            <a:off x="6033896" y="2793187"/>
            <a:ext cx="3994530" cy="3299155"/>
          </a:xfrm>
          <a:prstGeom prst="rect">
            <a:avLst/>
          </a:prstGeom>
          <a:noFill/>
          <a:ln>
            <a:noFill/>
          </a:ln>
        </p:spPr>
      </p:pic>
      <p:pic>
        <p:nvPicPr>
          <p:cNvPr id="720" name="Google Shape;720;p46"/>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724"/>
        <p:cNvGrpSpPr/>
        <p:nvPr/>
      </p:nvGrpSpPr>
      <p:grpSpPr>
        <a:xfrm>
          <a:off x="0" y="0"/>
          <a:ext cx="0" cy="0"/>
          <a:chOff x="0" y="0"/>
          <a:chExt cx="0" cy="0"/>
        </a:xfrm>
      </p:grpSpPr>
      <p:sp>
        <p:nvSpPr>
          <p:cNvPr id="725" name="Google Shape;725;p47"/>
          <p:cNvSpPr txBox="1">
            <a:spLocks noGrp="1"/>
          </p:cNvSpPr>
          <p:nvPr>
            <p:ph type="title"/>
          </p:nvPr>
        </p:nvSpPr>
        <p:spPr>
          <a:xfrm>
            <a:off x="450601" y="231975"/>
            <a:ext cx="49836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Graph Coloring</a:t>
            </a:r>
            <a:endParaRPr/>
          </a:p>
        </p:txBody>
      </p:sp>
      <p:sp>
        <p:nvSpPr>
          <p:cNvPr id="726" name="Google Shape;726;p4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27" name="Google Shape;727;p47"/>
          <p:cNvSpPr txBox="1"/>
          <p:nvPr/>
        </p:nvSpPr>
        <p:spPr>
          <a:xfrm>
            <a:off x="677672" y="1715515"/>
            <a:ext cx="60216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Apply Welsh Powell Algorithm to color the graph</a:t>
            </a:r>
            <a:endParaRPr sz="2400">
              <a:solidFill>
                <a:schemeClr val="dk1"/>
              </a:solidFill>
              <a:latin typeface="Calibri"/>
              <a:ea typeface="Calibri"/>
              <a:cs typeface="Calibri"/>
              <a:sym typeface="Calibri"/>
            </a:endParaRPr>
          </a:p>
        </p:txBody>
      </p:sp>
      <p:grpSp>
        <p:nvGrpSpPr>
          <p:cNvPr id="728" name="Google Shape;728;p47"/>
          <p:cNvGrpSpPr/>
          <p:nvPr/>
        </p:nvGrpSpPr>
        <p:grpSpPr>
          <a:xfrm>
            <a:off x="2337561" y="2727705"/>
            <a:ext cx="5965444" cy="2864231"/>
            <a:chOff x="2337561" y="2727705"/>
            <a:chExt cx="5965444" cy="2864231"/>
          </a:xfrm>
        </p:grpSpPr>
        <p:sp>
          <p:nvSpPr>
            <p:cNvPr id="729" name="Google Shape;729;p47"/>
            <p:cNvSpPr/>
            <p:nvPr/>
          </p:nvSpPr>
          <p:spPr>
            <a:xfrm>
              <a:off x="2362199" y="2801111"/>
              <a:ext cx="5929630" cy="2571750"/>
            </a:xfrm>
            <a:custGeom>
              <a:avLst/>
              <a:gdLst/>
              <a:ahLst/>
              <a:cxnLst/>
              <a:rect l="l" t="t" r="r" b="b"/>
              <a:pathLst>
                <a:path w="5929630" h="2571750" extrusionOk="0">
                  <a:moveTo>
                    <a:pt x="2562225" y="0"/>
                  </a:moveTo>
                  <a:lnTo>
                    <a:pt x="0" y="885825"/>
                  </a:lnTo>
                </a:path>
                <a:path w="5929630" h="2571750" extrusionOk="0">
                  <a:moveTo>
                    <a:pt x="2582037" y="38100"/>
                  </a:moveTo>
                  <a:lnTo>
                    <a:pt x="1086612" y="1085850"/>
                  </a:lnTo>
                </a:path>
                <a:path w="5929630" h="2571750" extrusionOk="0">
                  <a:moveTo>
                    <a:pt x="2562605" y="0"/>
                  </a:moveTo>
                  <a:lnTo>
                    <a:pt x="2353055" y="1219200"/>
                  </a:lnTo>
                </a:path>
                <a:path w="5929630" h="2571750" extrusionOk="0">
                  <a:moveTo>
                    <a:pt x="1086612" y="1085088"/>
                  </a:moveTo>
                  <a:lnTo>
                    <a:pt x="2372487" y="1227963"/>
                  </a:lnTo>
                </a:path>
                <a:path w="5929630" h="2571750" extrusionOk="0">
                  <a:moveTo>
                    <a:pt x="2561844" y="38100"/>
                  </a:moveTo>
                  <a:lnTo>
                    <a:pt x="3238119" y="1085850"/>
                  </a:lnTo>
                </a:path>
                <a:path w="5929630" h="2571750" extrusionOk="0">
                  <a:moveTo>
                    <a:pt x="3276980" y="1085088"/>
                  </a:moveTo>
                  <a:lnTo>
                    <a:pt x="2581655" y="2561463"/>
                  </a:lnTo>
                </a:path>
                <a:path w="5929630" h="2571750" extrusionOk="0">
                  <a:moveTo>
                    <a:pt x="2371344" y="1219200"/>
                  </a:moveTo>
                  <a:lnTo>
                    <a:pt x="2580894" y="2571750"/>
                  </a:lnTo>
                </a:path>
                <a:path w="5929630" h="2571750" extrusionOk="0">
                  <a:moveTo>
                    <a:pt x="1086612" y="1085088"/>
                  </a:moveTo>
                  <a:lnTo>
                    <a:pt x="2572512" y="2561463"/>
                  </a:lnTo>
                </a:path>
                <a:path w="5929630" h="2571750" extrusionOk="0">
                  <a:moveTo>
                    <a:pt x="0" y="885444"/>
                  </a:moveTo>
                  <a:lnTo>
                    <a:pt x="2581275" y="2571369"/>
                  </a:lnTo>
                </a:path>
                <a:path w="5929630" h="2571750" extrusionOk="0">
                  <a:moveTo>
                    <a:pt x="2561844" y="18287"/>
                  </a:moveTo>
                  <a:lnTo>
                    <a:pt x="4228719" y="885063"/>
                  </a:lnTo>
                </a:path>
                <a:path w="5929630" h="2571750" extrusionOk="0">
                  <a:moveTo>
                    <a:pt x="2572512" y="38100"/>
                  </a:moveTo>
                  <a:lnTo>
                    <a:pt x="5401436" y="733425"/>
                  </a:lnTo>
                </a:path>
                <a:path w="5929630" h="2571750" extrusionOk="0">
                  <a:moveTo>
                    <a:pt x="4229100" y="885063"/>
                  </a:moveTo>
                  <a:lnTo>
                    <a:pt x="5381625" y="742188"/>
                  </a:lnTo>
                </a:path>
                <a:path w="5929630" h="2571750" extrusionOk="0">
                  <a:moveTo>
                    <a:pt x="4229100" y="885444"/>
                  </a:moveTo>
                  <a:lnTo>
                    <a:pt x="4619625" y="1828419"/>
                  </a:lnTo>
                </a:path>
                <a:path w="5929630" h="2571750" extrusionOk="0">
                  <a:moveTo>
                    <a:pt x="5401056" y="742188"/>
                  </a:moveTo>
                  <a:lnTo>
                    <a:pt x="5858256" y="1675638"/>
                  </a:lnTo>
                </a:path>
                <a:path w="5929630" h="2571750" extrusionOk="0">
                  <a:moveTo>
                    <a:pt x="4619244" y="1828038"/>
                  </a:moveTo>
                  <a:lnTo>
                    <a:pt x="5857494" y="1694688"/>
                  </a:lnTo>
                </a:path>
                <a:path w="5929630" h="2571750" extrusionOk="0">
                  <a:moveTo>
                    <a:pt x="4229100" y="885444"/>
                  </a:moveTo>
                  <a:lnTo>
                    <a:pt x="5929503" y="1752219"/>
                  </a:lnTo>
                </a:path>
                <a:path w="5929630" h="2571750" extrusionOk="0">
                  <a:moveTo>
                    <a:pt x="5400294" y="733043"/>
                  </a:moveTo>
                  <a:lnTo>
                    <a:pt x="4619244" y="1828419"/>
                  </a:lnTo>
                </a:path>
                <a:path w="5929630" h="2571750" extrusionOk="0">
                  <a:moveTo>
                    <a:pt x="2581655" y="2571750"/>
                  </a:moveTo>
                  <a:lnTo>
                    <a:pt x="4620006" y="182880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0" name="Google Shape;730;p47"/>
            <p:cNvSpPr/>
            <p:nvPr/>
          </p:nvSpPr>
          <p:spPr>
            <a:xfrm>
              <a:off x="5000244" y="4439411"/>
              <a:ext cx="3220720" cy="1152525"/>
            </a:xfrm>
            <a:custGeom>
              <a:avLst/>
              <a:gdLst/>
              <a:ahLst/>
              <a:cxnLst/>
              <a:rect l="l" t="t" r="r" b="b"/>
              <a:pathLst>
                <a:path w="3220720" h="1152525" extrusionOk="0">
                  <a:moveTo>
                    <a:pt x="0" y="952246"/>
                  </a:moveTo>
                  <a:lnTo>
                    <a:pt x="50361" y="966513"/>
                  </a:lnTo>
                  <a:lnTo>
                    <a:pt x="100709" y="980716"/>
                  </a:lnTo>
                  <a:lnTo>
                    <a:pt x="151031" y="994789"/>
                  </a:lnTo>
                  <a:lnTo>
                    <a:pt x="201314" y="1008668"/>
                  </a:lnTo>
                  <a:lnTo>
                    <a:pt x="251547" y="1022289"/>
                  </a:lnTo>
                  <a:lnTo>
                    <a:pt x="301717" y="1035585"/>
                  </a:lnTo>
                  <a:lnTo>
                    <a:pt x="351813" y="1048493"/>
                  </a:lnTo>
                  <a:lnTo>
                    <a:pt x="401822" y="1060947"/>
                  </a:lnTo>
                  <a:lnTo>
                    <a:pt x="451731" y="1072884"/>
                  </a:lnTo>
                  <a:lnTo>
                    <a:pt x="501529" y="1084237"/>
                  </a:lnTo>
                  <a:lnTo>
                    <a:pt x="551204" y="1094943"/>
                  </a:lnTo>
                  <a:lnTo>
                    <a:pt x="600743" y="1104937"/>
                  </a:lnTo>
                  <a:lnTo>
                    <a:pt x="650134" y="1114154"/>
                  </a:lnTo>
                  <a:lnTo>
                    <a:pt x="699365" y="1122529"/>
                  </a:lnTo>
                  <a:lnTo>
                    <a:pt x="748424" y="1129997"/>
                  </a:lnTo>
                  <a:lnTo>
                    <a:pt x="797298" y="1136494"/>
                  </a:lnTo>
                  <a:lnTo>
                    <a:pt x="845976" y="1141955"/>
                  </a:lnTo>
                  <a:lnTo>
                    <a:pt x="894445" y="1146316"/>
                  </a:lnTo>
                  <a:lnTo>
                    <a:pt x="942694" y="1149510"/>
                  </a:lnTo>
                  <a:lnTo>
                    <a:pt x="990709" y="1151474"/>
                  </a:lnTo>
                  <a:lnTo>
                    <a:pt x="1038478" y="1152144"/>
                  </a:lnTo>
                  <a:lnTo>
                    <a:pt x="1088430" y="1151282"/>
                  </a:lnTo>
                  <a:lnTo>
                    <a:pt x="1138230" y="1148772"/>
                  </a:lnTo>
                  <a:lnTo>
                    <a:pt x="1187872" y="1144729"/>
                  </a:lnTo>
                  <a:lnTo>
                    <a:pt x="1237347" y="1139267"/>
                  </a:lnTo>
                  <a:lnTo>
                    <a:pt x="1286650" y="1132500"/>
                  </a:lnTo>
                  <a:lnTo>
                    <a:pt x="1335774" y="1124543"/>
                  </a:lnTo>
                  <a:lnTo>
                    <a:pt x="1384711" y="1115511"/>
                  </a:lnTo>
                  <a:lnTo>
                    <a:pt x="1433455" y="1105517"/>
                  </a:lnTo>
                  <a:lnTo>
                    <a:pt x="1481998" y="1094676"/>
                  </a:lnTo>
                  <a:lnTo>
                    <a:pt x="1530334" y="1083103"/>
                  </a:lnTo>
                  <a:lnTo>
                    <a:pt x="1578455" y="1070912"/>
                  </a:lnTo>
                  <a:lnTo>
                    <a:pt x="1626355" y="1058216"/>
                  </a:lnTo>
                  <a:lnTo>
                    <a:pt x="1674027" y="1045132"/>
                  </a:lnTo>
                  <a:lnTo>
                    <a:pt x="1721464" y="1031772"/>
                  </a:lnTo>
                  <a:lnTo>
                    <a:pt x="1768659" y="1018252"/>
                  </a:lnTo>
                  <a:lnTo>
                    <a:pt x="1815605" y="1004685"/>
                  </a:lnTo>
                  <a:lnTo>
                    <a:pt x="1862294" y="991187"/>
                  </a:lnTo>
                  <a:lnTo>
                    <a:pt x="1908721" y="977871"/>
                  </a:lnTo>
                  <a:lnTo>
                    <a:pt x="1954878" y="964853"/>
                  </a:lnTo>
                  <a:lnTo>
                    <a:pt x="2000757" y="952246"/>
                  </a:lnTo>
                  <a:lnTo>
                    <a:pt x="2052022" y="938729"/>
                  </a:lnTo>
                  <a:lnTo>
                    <a:pt x="2104073" y="925604"/>
                  </a:lnTo>
                  <a:lnTo>
                    <a:pt x="2156695" y="912734"/>
                  </a:lnTo>
                  <a:lnTo>
                    <a:pt x="2209670" y="899982"/>
                  </a:lnTo>
                  <a:lnTo>
                    <a:pt x="2262784" y="887210"/>
                  </a:lnTo>
                  <a:lnTo>
                    <a:pt x="2315821" y="874282"/>
                  </a:lnTo>
                  <a:lnTo>
                    <a:pt x="2368564" y="861059"/>
                  </a:lnTo>
                  <a:lnTo>
                    <a:pt x="2420799" y="847405"/>
                  </a:lnTo>
                  <a:lnTo>
                    <a:pt x="2472308" y="833183"/>
                  </a:lnTo>
                  <a:lnTo>
                    <a:pt x="2522877" y="818255"/>
                  </a:lnTo>
                  <a:lnTo>
                    <a:pt x="2572290" y="802485"/>
                  </a:lnTo>
                  <a:lnTo>
                    <a:pt x="2620329" y="785734"/>
                  </a:lnTo>
                  <a:lnTo>
                    <a:pt x="2666781" y="767867"/>
                  </a:lnTo>
                  <a:lnTo>
                    <a:pt x="2711428" y="748745"/>
                  </a:lnTo>
                  <a:lnTo>
                    <a:pt x="2754056" y="728232"/>
                  </a:lnTo>
                  <a:lnTo>
                    <a:pt x="2794447" y="706190"/>
                  </a:lnTo>
                  <a:lnTo>
                    <a:pt x="2832387" y="682482"/>
                  </a:lnTo>
                  <a:lnTo>
                    <a:pt x="2867659" y="656970"/>
                  </a:lnTo>
                  <a:lnTo>
                    <a:pt x="2906646" y="624065"/>
                  </a:lnTo>
                  <a:lnTo>
                    <a:pt x="2942428" y="588907"/>
                  </a:lnTo>
                  <a:lnTo>
                    <a:pt x="2975234" y="551655"/>
                  </a:lnTo>
                  <a:lnTo>
                    <a:pt x="3005293" y="512472"/>
                  </a:lnTo>
                  <a:lnTo>
                    <a:pt x="3032835" y="471518"/>
                  </a:lnTo>
                  <a:lnTo>
                    <a:pt x="3058088" y="428954"/>
                  </a:lnTo>
                  <a:lnTo>
                    <a:pt x="3081283" y="384941"/>
                  </a:lnTo>
                  <a:lnTo>
                    <a:pt x="3102648" y="339640"/>
                  </a:lnTo>
                  <a:lnTo>
                    <a:pt x="3122411" y="293213"/>
                  </a:lnTo>
                  <a:lnTo>
                    <a:pt x="3140804" y="245820"/>
                  </a:lnTo>
                  <a:lnTo>
                    <a:pt x="3158053" y="197622"/>
                  </a:lnTo>
                  <a:lnTo>
                    <a:pt x="3174390" y="148779"/>
                  </a:lnTo>
                  <a:lnTo>
                    <a:pt x="3190042" y="99454"/>
                  </a:lnTo>
                  <a:lnTo>
                    <a:pt x="3205240" y="49807"/>
                  </a:lnTo>
                  <a:lnTo>
                    <a:pt x="3220211" y="0"/>
                  </a:lnTo>
                </a:path>
              </a:pathLst>
            </a:custGeom>
            <a:noFill/>
            <a:ln w="12700" cap="flat" cmpd="sng">
              <a:solidFill>
                <a:srgbClr val="2E528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731" name="Google Shape;731;p47"/>
            <p:cNvPicPr preferRelativeResize="0"/>
            <p:nvPr/>
          </p:nvPicPr>
          <p:blipFill rotWithShape="1">
            <a:blip r:embed="rId3">
              <a:alphaModFix/>
            </a:blip>
            <a:srcRect/>
            <a:stretch/>
          </p:blipFill>
          <p:spPr>
            <a:xfrm>
              <a:off x="4803394" y="2727705"/>
              <a:ext cx="203200" cy="184912"/>
            </a:xfrm>
            <a:prstGeom prst="rect">
              <a:avLst/>
            </a:prstGeom>
            <a:noFill/>
            <a:ln>
              <a:noFill/>
            </a:ln>
          </p:spPr>
        </p:pic>
        <p:pic>
          <p:nvPicPr>
            <p:cNvPr id="732" name="Google Shape;732;p47"/>
            <p:cNvPicPr preferRelativeResize="0"/>
            <p:nvPr/>
          </p:nvPicPr>
          <p:blipFill rotWithShape="1">
            <a:blip r:embed="rId4">
              <a:alphaModFix/>
            </a:blip>
            <a:srcRect/>
            <a:stretch/>
          </p:blipFill>
          <p:spPr>
            <a:xfrm>
              <a:off x="4650994" y="3927094"/>
              <a:ext cx="203200" cy="186436"/>
            </a:xfrm>
            <a:prstGeom prst="rect">
              <a:avLst/>
            </a:prstGeom>
            <a:noFill/>
            <a:ln>
              <a:noFill/>
            </a:ln>
          </p:spPr>
        </p:pic>
        <p:pic>
          <p:nvPicPr>
            <p:cNvPr id="733" name="Google Shape;733;p47"/>
            <p:cNvPicPr preferRelativeResize="0"/>
            <p:nvPr/>
          </p:nvPicPr>
          <p:blipFill rotWithShape="1">
            <a:blip r:embed="rId5">
              <a:alphaModFix/>
            </a:blip>
            <a:srcRect/>
            <a:stretch/>
          </p:blipFill>
          <p:spPr>
            <a:xfrm>
              <a:off x="6575805" y="3613150"/>
              <a:ext cx="203200" cy="184912"/>
            </a:xfrm>
            <a:prstGeom prst="rect">
              <a:avLst/>
            </a:prstGeom>
            <a:noFill/>
            <a:ln>
              <a:noFill/>
            </a:ln>
          </p:spPr>
        </p:pic>
        <p:pic>
          <p:nvPicPr>
            <p:cNvPr id="734" name="Google Shape;734;p47"/>
            <p:cNvPicPr preferRelativeResize="0"/>
            <p:nvPr/>
          </p:nvPicPr>
          <p:blipFill rotWithShape="1">
            <a:blip r:embed="rId4">
              <a:alphaModFix/>
            </a:blip>
            <a:srcRect/>
            <a:stretch/>
          </p:blipFill>
          <p:spPr>
            <a:xfrm>
              <a:off x="7642605" y="3431793"/>
              <a:ext cx="203200" cy="186435"/>
            </a:xfrm>
            <a:prstGeom prst="rect">
              <a:avLst/>
            </a:prstGeom>
            <a:noFill/>
            <a:ln>
              <a:noFill/>
            </a:ln>
          </p:spPr>
        </p:pic>
        <p:pic>
          <p:nvPicPr>
            <p:cNvPr id="735" name="Google Shape;735;p47"/>
            <p:cNvPicPr preferRelativeResize="0"/>
            <p:nvPr/>
          </p:nvPicPr>
          <p:blipFill rotWithShape="1">
            <a:blip r:embed="rId5">
              <a:alphaModFix/>
            </a:blip>
            <a:srcRect/>
            <a:stretch/>
          </p:blipFill>
          <p:spPr>
            <a:xfrm>
              <a:off x="6860794" y="4527550"/>
              <a:ext cx="203200" cy="184912"/>
            </a:xfrm>
            <a:prstGeom prst="rect">
              <a:avLst/>
            </a:prstGeom>
            <a:noFill/>
            <a:ln>
              <a:noFill/>
            </a:ln>
          </p:spPr>
        </p:pic>
        <p:pic>
          <p:nvPicPr>
            <p:cNvPr id="736" name="Google Shape;736;p47"/>
            <p:cNvPicPr preferRelativeResize="0"/>
            <p:nvPr/>
          </p:nvPicPr>
          <p:blipFill rotWithShape="1">
            <a:blip r:embed="rId3">
              <a:alphaModFix/>
            </a:blip>
            <a:srcRect/>
            <a:stretch/>
          </p:blipFill>
          <p:spPr>
            <a:xfrm>
              <a:off x="8099805" y="4404105"/>
              <a:ext cx="203200" cy="184912"/>
            </a:xfrm>
            <a:prstGeom prst="rect">
              <a:avLst/>
            </a:prstGeom>
            <a:noFill/>
            <a:ln>
              <a:noFill/>
            </a:ln>
          </p:spPr>
        </p:pic>
        <p:pic>
          <p:nvPicPr>
            <p:cNvPr id="737" name="Google Shape;737;p47"/>
            <p:cNvPicPr preferRelativeResize="0"/>
            <p:nvPr/>
          </p:nvPicPr>
          <p:blipFill rotWithShape="1">
            <a:blip r:embed="rId3">
              <a:alphaModFix/>
            </a:blip>
            <a:srcRect/>
            <a:stretch/>
          </p:blipFill>
          <p:spPr>
            <a:xfrm>
              <a:off x="2337561" y="3565905"/>
              <a:ext cx="203200" cy="184912"/>
            </a:xfrm>
            <a:prstGeom prst="rect">
              <a:avLst/>
            </a:prstGeom>
            <a:noFill/>
            <a:ln>
              <a:noFill/>
            </a:ln>
          </p:spPr>
        </p:pic>
        <p:pic>
          <p:nvPicPr>
            <p:cNvPr id="738" name="Google Shape;738;p47"/>
            <p:cNvPicPr preferRelativeResize="0"/>
            <p:nvPr/>
          </p:nvPicPr>
          <p:blipFill rotWithShape="1">
            <a:blip r:embed="rId4">
              <a:alphaModFix/>
            </a:blip>
            <a:srcRect/>
            <a:stretch/>
          </p:blipFill>
          <p:spPr>
            <a:xfrm>
              <a:off x="3393694" y="3774694"/>
              <a:ext cx="203200" cy="186436"/>
            </a:xfrm>
            <a:prstGeom prst="rect">
              <a:avLst/>
            </a:prstGeom>
            <a:noFill/>
            <a:ln>
              <a:noFill/>
            </a:ln>
          </p:spPr>
        </p:pic>
        <p:pic>
          <p:nvPicPr>
            <p:cNvPr id="739" name="Google Shape;739;p47"/>
            <p:cNvPicPr preferRelativeResize="0"/>
            <p:nvPr/>
          </p:nvPicPr>
          <p:blipFill rotWithShape="1">
            <a:blip r:embed="rId4">
              <a:alphaModFix/>
            </a:blip>
            <a:srcRect/>
            <a:stretch/>
          </p:blipFill>
          <p:spPr>
            <a:xfrm>
              <a:off x="5509005" y="3812794"/>
              <a:ext cx="203200" cy="186436"/>
            </a:xfrm>
            <a:prstGeom prst="rect">
              <a:avLst/>
            </a:prstGeom>
            <a:noFill/>
            <a:ln>
              <a:noFill/>
            </a:ln>
          </p:spPr>
        </p:pic>
        <p:pic>
          <p:nvPicPr>
            <p:cNvPr id="740" name="Google Shape;740;p47"/>
            <p:cNvPicPr preferRelativeResize="0"/>
            <p:nvPr/>
          </p:nvPicPr>
          <p:blipFill rotWithShape="1">
            <a:blip r:embed="rId5">
              <a:alphaModFix/>
            </a:blip>
            <a:srcRect/>
            <a:stretch/>
          </p:blipFill>
          <p:spPr>
            <a:xfrm>
              <a:off x="4861305" y="5289550"/>
              <a:ext cx="203200" cy="184912"/>
            </a:xfrm>
            <a:prstGeom prst="rect">
              <a:avLst/>
            </a:prstGeom>
            <a:noFill/>
            <a:ln>
              <a:noFill/>
            </a:ln>
          </p:spPr>
        </p:pic>
      </p:grpSp>
      <p:pic>
        <p:nvPicPr>
          <p:cNvPr id="741" name="Google Shape;741;p47"/>
          <p:cNvPicPr preferRelativeResize="0"/>
          <p:nvPr/>
        </p:nvPicPr>
        <p:blipFill rotWithShape="1">
          <a:blip r:embed="rId6">
            <a:alphaModFix/>
          </a:blip>
          <a:srcRect/>
          <a:stretch/>
        </p:blipFill>
        <p:spPr>
          <a:xfrm>
            <a:off x="11029774" y="81853"/>
            <a:ext cx="1126686" cy="176791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745"/>
        <p:cNvGrpSpPr/>
        <p:nvPr/>
      </p:nvGrpSpPr>
      <p:grpSpPr>
        <a:xfrm>
          <a:off x="0" y="0"/>
          <a:ext cx="0" cy="0"/>
          <a:chOff x="0" y="0"/>
          <a:chExt cx="0" cy="0"/>
        </a:xfrm>
      </p:grpSpPr>
      <p:sp>
        <p:nvSpPr>
          <p:cNvPr id="746" name="Google Shape;746;p48"/>
          <p:cNvSpPr/>
          <p:nvPr/>
        </p:nvSpPr>
        <p:spPr>
          <a:xfrm>
            <a:off x="5449061" y="2888742"/>
            <a:ext cx="4581525" cy="0"/>
          </a:xfrm>
          <a:custGeom>
            <a:avLst/>
            <a:gdLst/>
            <a:ahLst/>
            <a:cxnLst/>
            <a:rect l="l" t="t" r="r" b="b"/>
            <a:pathLst>
              <a:path w="4581525" h="120000" extrusionOk="0">
                <a:moveTo>
                  <a:pt x="0" y="0"/>
                </a:moveTo>
                <a:lnTo>
                  <a:pt x="4581397" y="0"/>
                </a:lnTo>
              </a:path>
            </a:pathLst>
          </a:custGeom>
          <a:noFill/>
          <a:ln w="381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7" name="Google Shape;747;p48"/>
          <p:cNvSpPr txBox="1"/>
          <p:nvPr/>
        </p:nvSpPr>
        <p:spPr>
          <a:xfrm>
            <a:off x="5527675" y="3110484"/>
            <a:ext cx="5911215" cy="1344930"/>
          </a:xfrm>
          <a:prstGeom prst="rect">
            <a:avLst/>
          </a:prstGeom>
          <a:noFill/>
          <a:ln>
            <a:noFill/>
          </a:ln>
        </p:spPr>
        <p:txBody>
          <a:bodyPr spcFirstLastPara="1" wrap="square" lIns="0" tIns="44450"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250"/>
              </a:spcBef>
              <a:spcAft>
                <a:spcPts val="0"/>
              </a:spcAft>
              <a:buNone/>
            </a:pPr>
            <a:r>
              <a:rPr lang="en-US" sz="2400" dirty="0">
                <a:latin typeface="Calibri"/>
                <a:ea typeface="Calibri"/>
                <a:cs typeface="Calibri"/>
                <a:sym typeface="Calibri"/>
              </a:rPr>
              <a:t>Department of Computer Science &amp;Engineering</a:t>
            </a:r>
            <a:endParaRPr sz="2400" dirty="0">
              <a:latin typeface="Calibri"/>
              <a:ea typeface="Calibri"/>
              <a:cs typeface="Calibri"/>
              <a:sym typeface="Calibri"/>
            </a:endParaRPr>
          </a:p>
          <a:p>
            <a:pPr marL="24765" lvl="0" indent="0" algn="l" rtl="0">
              <a:lnSpc>
                <a:spcPct val="100000"/>
              </a:lnSpc>
              <a:spcBef>
                <a:spcPts val="1245"/>
              </a:spcBef>
              <a:spcAft>
                <a:spcPts val="0"/>
              </a:spcAft>
              <a:buNone/>
            </a:pPr>
            <a:r>
              <a:rPr lang="en-US" sz="2400" b="1" u="sng" dirty="0">
                <a:solidFill>
                  <a:schemeClr val="hlink"/>
                </a:solidFill>
                <a:latin typeface="Calibri"/>
                <a:ea typeface="Calibri"/>
                <a:cs typeface="Calibri"/>
                <a:sym typeface="Calibri"/>
                <a:hlinkClick r:id="rId3"/>
              </a:rPr>
              <a:t>artiarya@pes.edu</a:t>
            </a:r>
            <a:endParaRPr sz="2400" dirty="0">
              <a:latin typeface="Calibri"/>
              <a:ea typeface="Calibri"/>
              <a:cs typeface="Calibri"/>
              <a:sym typeface="Calibri"/>
            </a:endParaRPr>
          </a:p>
        </p:txBody>
      </p:sp>
      <p:sp>
        <p:nvSpPr>
          <p:cNvPr id="748" name="Google Shape;748;p48"/>
          <p:cNvSpPr/>
          <p:nvPr/>
        </p:nvSpPr>
        <p:spPr>
          <a:xfrm>
            <a:off x="10765536" y="34899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9" name="Google Shape;749;p48"/>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50" name="Google Shape;750;p48"/>
          <p:cNvSpPr txBox="1">
            <a:spLocks noGrp="1"/>
          </p:cNvSpPr>
          <p:nvPr>
            <p:ph type="title"/>
          </p:nvPr>
        </p:nvSpPr>
        <p:spPr>
          <a:xfrm>
            <a:off x="5527675" y="2054097"/>
            <a:ext cx="3823154"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C55A11"/>
                </a:solidFill>
              </a:rPr>
              <a:t>THANK YOU</a:t>
            </a:r>
            <a:endParaRPr sz="3600" dirty="0"/>
          </a:p>
        </p:txBody>
      </p:sp>
      <p:pic>
        <p:nvPicPr>
          <p:cNvPr id="751" name="Google Shape;751;p48"/>
          <p:cNvPicPr preferRelativeResize="0"/>
          <p:nvPr/>
        </p:nvPicPr>
        <p:blipFill rotWithShape="1">
          <a:blip r:embed="rId4">
            <a:alphaModFix/>
          </a:blip>
          <a:srcRect/>
          <a:stretch/>
        </p:blipFill>
        <p:spPr>
          <a:xfrm>
            <a:off x="2157362" y="1143032"/>
            <a:ext cx="2543276" cy="39907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5C9C8CF7-1A99-2EB9-D6CE-E342CB829506}"/>
              </a:ext>
            </a:extLst>
          </p:cNvPr>
          <p:cNvPicPr>
            <a:picLocks noChangeAspect="1"/>
          </p:cNvPicPr>
          <p:nvPr/>
        </p:nvPicPr>
        <p:blipFill>
          <a:blip r:embed="rId4"/>
          <a:stretch>
            <a:fillRect/>
          </a:stretch>
        </p:blipFill>
        <p:spPr>
          <a:xfrm>
            <a:off x="304286" y="1680400"/>
            <a:ext cx="5977214" cy="3403230"/>
          </a:xfrm>
          <a:prstGeom prst="rect">
            <a:avLst/>
          </a:prstGeom>
        </p:spPr>
      </p:pic>
      <p:pic>
        <p:nvPicPr>
          <p:cNvPr id="6" name="Picture 5">
            <a:extLst>
              <a:ext uri="{FF2B5EF4-FFF2-40B4-BE49-F238E27FC236}">
                <a16:creationId xmlns:a16="http://schemas.microsoft.com/office/drawing/2014/main" id="{428F1DF9-7FFB-6032-787C-4860F468C10B}"/>
              </a:ext>
            </a:extLst>
          </p:cNvPr>
          <p:cNvPicPr>
            <a:picLocks noChangeAspect="1"/>
          </p:cNvPicPr>
          <p:nvPr/>
        </p:nvPicPr>
        <p:blipFill>
          <a:blip r:embed="rId5"/>
          <a:stretch>
            <a:fillRect/>
          </a:stretch>
        </p:blipFill>
        <p:spPr>
          <a:xfrm>
            <a:off x="6395481" y="2307528"/>
            <a:ext cx="5492233" cy="4374345"/>
          </a:xfrm>
          <a:prstGeom prst="rect">
            <a:avLst/>
          </a:prstGeom>
        </p:spPr>
      </p:pic>
    </p:spTree>
    <p:extLst>
      <p:ext uri="{BB962C8B-B14F-4D97-AF65-F5344CB8AC3E}">
        <p14:creationId xmlns:p14="http://schemas.microsoft.com/office/powerpoint/2010/main" val="9570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4" name="Picture 3">
            <a:extLst>
              <a:ext uri="{FF2B5EF4-FFF2-40B4-BE49-F238E27FC236}">
                <a16:creationId xmlns:a16="http://schemas.microsoft.com/office/drawing/2014/main" id="{95277659-9723-8632-E027-DCF693891D5B}"/>
              </a:ext>
            </a:extLst>
          </p:cNvPr>
          <p:cNvPicPr>
            <a:picLocks noChangeAspect="1"/>
          </p:cNvPicPr>
          <p:nvPr/>
        </p:nvPicPr>
        <p:blipFill>
          <a:blip r:embed="rId4"/>
          <a:stretch>
            <a:fillRect/>
          </a:stretch>
        </p:blipFill>
        <p:spPr>
          <a:xfrm>
            <a:off x="272143" y="1646377"/>
            <a:ext cx="7674119" cy="4651508"/>
          </a:xfrm>
          <a:prstGeom prst="rect">
            <a:avLst/>
          </a:prstGeom>
        </p:spPr>
      </p:pic>
    </p:spTree>
    <p:extLst>
      <p:ext uri="{BB962C8B-B14F-4D97-AF65-F5344CB8AC3E}">
        <p14:creationId xmlns:p14="http://schemas.microsoft.com/office/powerpoint/2010/main" val="351612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p:nvPr/>
        </p:nvSpPr>
        <p:spPr>
          <a:xfrm>
            <a:off x="70510" y="231986"/>
            <a:ext cx="10630148" cy="1314832"/>
          </a:xfrm>
          <a:prstGeom prst="rect">
            <a:avLst/>
          </a:prstGeom>
          <a:noFill/>
          <a:ln>
            <a:noFill/>
          </a:ln>
        </p:spPr>
        <p:txBody>
          <a:bodyPr spcFirstLastPara="1" wrap="square" lIns="0" tIns="12050" rIns="0" bIns="0" anchor="t" anchorCtr="0">
            <a:spAutoFit/>
          </a:bodyPr>
          <a:lstStyle/>
          <a:p>
            <a:pPr marL="392430" marR="5727065" lvl="0" indent="20954" algn="l" rtl="0">
              <a:lnSpc>
                <a:spcPct val="109300"/>
              </a:lnSpc>
              <a:spcBef>
                <a:spcPts val="0"/>
              </a:spcBef>
              <a:spcAft>
                <a:spcPts val="0"/>
              </a:spcAft>
              <a:buNone/>
            </a:pPr>
            <a:r>
              <a:rPr lang="en-US" sz="2400" b="1" dirty="0">
                <a:solidFill>
                  <a:schemeClr val="bg2"/>
                </a:solidFill>
                <a:latin typeface="Calibri"/>
                <a:ea typeface="Calibri"/>
                <a:cs typeface="Calibri"/>
                <a:sym typeface="Calibri"/>
              </a:rPr>
              <a:t>Graph Theory and its Applications </a:t>
            </a:r>
          </a:p>
          <a:p>
            <a:pPr marL="392430" marR="5727065" lvl="0" indent="20954" algn="l" rtl="0">
              <a:lnSpc>
                <a:spcPct val="109300"/>
              </a:lnSpc>
              <a:spcBef>
                <a:spcPts val="0"/>
              </a:spcBef>
              <a:spcAft>
                <a:spcPts val="0"/>
              </a:spcAft>
              <a:buNone/>
            </a:pPr>
            <a:r>
              <a:rPr lang="en-US" sz="2400" b="1" dirty="0">
                <a:solidFill>
                  <a:schemeClr val="accent6">
                    <a:lumMod val="75000"/>
                  </a:schemeClr>
                </a:solidFill>
                <a:latin typeface="Calibri"/>
                <a:ea typeface="Calibri"/>
                <a:cs typeface="Calibri"/>
                <a:sym typeface="Calibri"/>
              </a:rPr>
              <a:t>Graph Coloring</a:t>
            </a:r>
            <a:endParaRPr sz="2400" dirty="0">
              <a:solidFill>
                <a:schemeClr val="accent6">
                  <a:lumMod val="75000"/>
                </a:schemeClr>
              </a:solidFill>
              <a:latin typeface="Calibri"/>
              <a:ea typeface="Calibri"/>
              <a:cs typeface="Calibri"/>
              <a:sym typeface="Calibri"/>
            </a:endParaRPr>
          </a:p>
          <a:p>
            <a:pPr marL="0" lvl="0" indent="0" algn="l" rtl="0">
              <a:lnSpc>
                <a:spcPct val="100000"/>
              </a:lnSpc>
              <a:spcBef>
                <a:spcPts val="975"/>
              </a:spcBef>
              <a:spcAft>
                <a:spcPts val="0"/>
              </a:spcAft>
              <a:buNone/>
            </a:pPr>
            <a:endParaRPr sz="2400" dirty="0">
              <a:solidFill>
                <a:schemeClr val="dk1"/>
              </a:solidFill>
              <a:latin typeface="Calibri"/>
              <a:ea typeface="Calibri"/>
              <a:cs typeface="Calibri"/>
              <a:sym typeface="Calibri"/>
            </a:endParaRPr>
          </a:p>
        </p:txBody>
      </p:sp>
      <p:pic>
        <p:nvPicPr>
          <p:cNvPr id="99" name="Google Shape;99;p4"/>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6" name="Picture 5">
            <a:extLst>
              <a:ext uri="{FF2B5EF4-FFF2-40B4-BE49-F238E27FC236}">
                <a16:creationId xmlns:a16="http://schemas.microsoft.com/office/drawing/2014/main" id="{3936E238-B3C8-B35C-28E8-F1CF0372E67C}"/>
              </a:ext>
            </a:extLst>
          </p:cNvPr>
          <p:cNvPicPr>
            <a:picLocks noChangeAspect="1"/>
          </p:cNvPicPr>
          <p:nvPr/>
        </p:nvPicPr>
        <p:blipFill>
          <a:blip r:embed="rId4"/>
          <a:stretch>
            <a:fillRect/>
          </a:stretch>
        </p:blipFill>
        <p:spPr>
          <a:xfrm>
            <a:off x="150243" y="1643743"/>
            <a:ext cx="5108167" cy="3872064"/>
          </a:xfrm>
          <a:prstGeom prst="rect">
            <a:avLst/>
          </a:prstGeom>
        </p:spPr>
      </p:pic>
    </p:spTree>
    <p:extLst>
      <p:ext uri="{BB962C8B-B14F-4D97-AF65-F5344CB8AC3E}">
        <p14:creationId xmlns:p14="http://schemas.microsoft.com/office/powerpoint/2010/main" val="33587120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A32E92-BBFD-4770-BC11-68EB0218DC7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035DF6F-8BA1-40D5-A766-0DAAEEF0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7052eb-7f64-4d82-8b21-49620de4b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11839F-D2D9-4BB0-8344-6110718E99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1356</TotalTime>
  <Words>2540</Words>
  <Application>Microsoft Office PowerPoint</Application>
  <PresentationFormat>Widescreen</PresentationFormat>
  <Paragraphs>410</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GRAPH THEORY AND ITS APPLICATIONS</vt:lpstr>
      <vt:lpstr>GRAPH THEORY AND ITS APPLICATIONS</vt:lpstr>
      <vt:lpstr>Graph Theory and its Applications Graph Coloring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PowerPoint Presentation</vt:lpstr>
      <vt:lpstr>Graph Theory and its Applications Graph Coloring</vt:lpstr>
      <vt:lpstr>Graph Theory and its Applications Graph Coloring</vt:lpstr>
      <vt:lpstr>Graph Theory and its Applications Graph Coloring</vt:lpstr>
      <vt:lpstr>Graph Theory and its Applications Graph Coloring</vt:lpstr>
      <vt:lpstr>PowerPoint Presentation</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K-colorable</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PowerPoint Presentation</vt:lpstr>
      <vt:lpstr>PowerPoint Presentation</vt:lpstr>
      <vt:lpstr>Graph Theory and its Applications Graph Coloring</vt:lpstr>
      <vt:lpstr>PowerPoint Presentation</vt:lpstr>
      <vt:lpstr>PowerPoint Presentation</vt:lpstr>
      <vt:lpstr>PowerPoint Presentation</vt:lpstr>
      <vt:lpstr>Graph Theory and its Applications Graph Coloring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Graph Theory and its Applications Graph Coloring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 AND ITS APPLICATIONS</dc:title>
  <dc:creator>Krishna Venkataram</dc:creator>
  <cp:lastModifiedBy>Dr Arti Arya</cp:lastModifiedBy>
  <cp:revision>13</cp:revision>
  <dcterms:created xsi:type="dcterms:W3CDTF">2023-09-03T14:25:51Z</dcterms:created>
  <dcterms:modified xsi:type="dcterms:W3CDTF">2023-09-18T10:06:58Z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2023-08-28T00:00:00Z</vt:filetime>
  </property>
  <property fmtid="{D5CDD505-2E9C-101B-9397-08002B2CF9AE}" pid="3" name="Creator">
    <vt:lpwstr>Microsoft® PowerPoint® for Microsoft 365</vt:lpwstr>
  </property>
  <property fmtid="{D5CDD505-2E9C-101B-9397-08002B2CF9AE}" pid="4" name="LastSaved">
    <vt:filetime>2023-09-03T00:00:00Z</vt:filetime>
  </property>
  <property fmtid="{D5CDD505-2E9C-101B-9397-08002B2CF9AE}" pid="5" name="Producer">
    <vt:lpwstr>Microsoft® PowerPoint® for Microsoft 365</vt:lpwstr>
  </property>
  <property fmtid="{D5CDD505-2E9C-101B-9397-08002B2CF9AE}" pid="6" name="ContentTypeId">
    <vt:lpwstr>0x0101004A5D4F4A6E89004B9969E5A919E98885</vt:lpwstr>
  </property>
</Properties>
</file>